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y="5143500" cx="9144000"/>
  <p:notesSz cx="6858000" cy="9144000"/>
  <p:embeddedFontLst>
    <p:embeddedFont>
      <p:font typeface="Roboto"/>
      <p:regular r:id="rId24"/>
      <p:bold r:id="rId25"/>
      <p:italic r:id="rId26"/>
      <p:boldItalic r:id="rId2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Roboto-regular.fntdata"/><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Roboto-italic.fntdata"/><Relationship Id="rId25" Type="http://schemas.openxmlformats.org/officeDocument/2006/relationships/font" Target="fonts/Roboto-bold.fntdata"/><Relationship Id="rId27" Type="http://schemas.openxmlformats.org/officeDocument/2006/relationships/font" Target="fonts/Roboto-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35f7f87eca1_0_4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35f7f87eca1_0_4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36b68378f75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36b68378f75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36b68378f75_0_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4" name="Google Shape;184;g36b68378f75_0_6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36b68378f75_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36b68378f75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36b68378f75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36b68378f75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36b68378f75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36b68378f75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36b68378f75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36b68378f75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36d179e56a0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36d179e56a0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36d179e56a0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6" name="Google Shape;226;g36d179e56a0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36d179e56a0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36d179e56a0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35f7f87eca1_0_5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35f7f87eca1_0_5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6b68378f75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36b68378f75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6b68378f75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36b68378f75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36b68378f75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36b68378f75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36b68378f75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36b68378f75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36b68378f75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36b68378f75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36b68378f75_0_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36b68378f75_0_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36b68378f75_0_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36b68378f75_0_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grpSp>
        <p:nvGrpSpPr>
          <p:cNvPr id="10" name="Google Shape;10;p2"/>
          <p:cNvGrpSpPr/>
          <p:nvPr/>
        </p:nvGrpSpPr>
        <p:grpSpPr>
          <a:xfrm>
            <a:off x="6098378" y="5"/>
            <a:ext cx="3045625" cy="2030570"/>
            <a:chOff x="6098378" y="5"/>
            <a:chExt cx="3045625" cy="2030570"/>
          </a:xfrm>
        </p:grpSpPr>
        <p:sp>
          <p:nvSpPr>
            <p:cNvPr id="11" name="Google Shape;11;p2"/>
            <p:cNvSpPr/>
            <p:nvPr/>
          </p:nvSpPr>
          <p:spPr>
            <a:xfrm>
              <a:off x="8128803" y="16"/>
              <a:ext cx="1015200" cy="101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flipH="1">
              <a:off x="7113463" y="5"/>
              <a:ext cx="1015200" cy="1015200"/>
            </a:xfrm>
            <a:prstGeom prst="rtTriangl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flipH="1" rot="10800000">
              <a:off x="7113588" y="107"/>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rot="10800000">
              <a:off x="6098378" y="97"/>
              <a:ext cx="1015200" cy="10152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2"/>
            <p:cNvSpPr/>
            <p:nvPr/>
          </p:nvSpPr>
          <p:spPr>
            <a:xfrm rot="10800000">
              <a:off x="8128789" y="1015375"/>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 name="Google Shape;16;p2"/>
          <p:cNvSpPr txBox="1"/>
          <p:nvPr>
            <p:ph type="ctrTitle"/>
          </p:nvPr>
        </p:nvSpPr>
        <p:spPr>
          <a:xfrm>
            <a:off x="598100" y="1775222"/>
            <a:ext cx="8222100" cy="8388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4200"/>
              <a:buNone/>
              <a:defRPr sz="4200">
                <a:solidFill>
                  <a:schemeClr val="lt1"/>
                </a:solidFill>
              </a:defRPr>
            </a:lvl1pPr>
            <a:lvl2pPr lvl="1">
              <a:spcBef>
                <a:spcPts val="0"/>
              </a:spcBef>
              <a:spcAft>
                <a:spcPts val="0"/>
              </a:spcAft>
              <a:buClr>
                <a:schemeClr val="lt1"/>
              </a:buClr>
              <a:buSzPts val="4200"/>
              <a:buNone/>
              <a:defRPr sz="4200">
                <a:solidFill>
                  <a:schemeClr val="lt1"/>
                </a:solidFill>
              </a:defRPr>
            </a:lvl2pPr>
            <a:lvl3pPr lvl="2">
              <a:spcBef>
                <a:spcPts val="0"/>
              </a:spcBef>
              <a:spcAft>
                <a:spcPts val="0"/>
              </a:spcAft>
              <a:buClr>
                <a:schemeClr val="lt1"/>
              </a:buClr>
              <a:buSzPts val="4200"/>
              <a:buNone/>
              <a:defRPr sz="4200">
                <a:solidFill>
                  <a:schemeClr val="lt1"/>
                </a:solidFill>
              </a:defRPr>
            </a:lvl3pPr>
            <a:lvl4pPr lvl="3">
              <a:spcBef>
                <a:spcPts val="0"/>
              </a:spcBef>
              <a:spcAft>
                <a:spcPts val="0"/>
              </a:spcAft>
              <a:buClr>
                <a:schemeClr val="lt1"/>
              </a:buClr>
              <a:buSzPts val="4200"/>
              <a:buNone/>
              <a:defRPr sz="4200">
                <a:solidFill>
                  <a:schemeClr val="lt1"/>
                </a:solidFill>
              </a:defRPr>
            </a:lvl4pPr>
            <a:lvl5pPr lvl="4">
              <a:spcBef>
                <a:spcPts val="0"/>
              </a:spcBef>
              <a:spcAft>
                <a:spcPts val="0"/>
              </a:spcAft>
              <a:buClr>
                <a:schemeClr val="lt1"/>
              </a:buClr>
              <a:buSzPts val="4200"/>
              <a:buNone/>
              <a:defRPr sz="4200">
                <a:solidFill>
                  <a:schemeClr val="lt1"/>
                </a:solidFill>
              </a:defRPr>
            </a:lvl5pPr>
            <a:lvl6pPr lvl="5">
              <a:spcBef>
                <a:spcPts val="0"/>
              </a:spcBef>
              <a:spcAft>
                <a:spcPts val="0"/>
              </a:spcAft>
              <a:buClr>
                <a:schemeClr val="lt1"/>
              </a:buClr>
              <a:buSzPts val="4200"/>
              <a:buNone/>
              <a:defRPr sz="4200">
                <a:solidFill>
                  <a:schemeClr val="lt1"/>
                </a:solidFill>
              </a:defRPr>
            </a:lvl6pPr>
            <a:lvl7pPr lvl="6">
              <a:spcBef>
                <a:spcPts val="0"/>
              </a:spcBef>
              <a:spcAft>
                <a:spcPts val="0"/>
              </a:spcAft>
              <a:buClr>
                <a:schemeClr val="lt1"/>
              </a:buClr>
              <a:buSzPts val="4200"/>
              <a:buNone/>
              <a:defRPr sz="4200">
                <a:solidFill>
                  <a:schemeClr val="lt1"/>
                </a:solidFill>
              </a:defRPr>
            </a:lvl7pPr>
            <a:lvl8pPr lvl="7">
              <a:spcBef>
                <a:spcPts val="0"/>
              </a:spcBef>
              <a:spcAft>
                <a:spcPts val="0"/>
              </a:spcAft>
              <a:buClr>
                <a:schemeClr val="lt1"/>
              </a:buClr>
              <a:buSzPts val="4200"/>
              <a:buNone/>
              <a:defRPr sz="4200">
                <a:solidFill>
                  <a:schemeClr val="lt1"/>
                </a:solidFill>
              </a:defRPr>
            </a:lvl8pPr>
            <a:lvl9pPr lvl="8">
              <a:spcBef>
                <a:spcPts val="0"/>
              </a:spcBef>
              <a:spcAft>
                <a:spcPts val="0"/>
              </a:spcAft>
              <a:buClr>
                <a:schemeClr val="lt1"/>
              </a:buClr>
              <a:buSzPts val="4200"/>
              <a:buNone/>
              <a:defRPr sz="4200">
                <a:solidFill>
                  <a:schemeClr val="lt1"/>
                </a:solidFill>
              </a:defRPr>
            </a:lvl9pPr>
          </a:lstStyle>
          <a:p/>
        </p:txBody>
      </p:sp>
      <p:sp>
        <p:nvSpPr>
          <p:cNvPr id="17" name="Google Shape;17;p2"/>
          <p:cNvSpPr txBox="1"/>
          <p:nvPr>
            <p:ph idx="1" type="subTitle"/>
          </p:nvPr>
        </p:nvSpPr>
        <p:spPr>
          <a:xfrm>
            <a:off x="598088" y="2715913"/>
            <a:ext cx="8222100" cy="4329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2100"/>
              <a:buNone/>
              <a:defRPr sz="2100">
                <a:solidFill>
                  <a:schemeClr val="lt1"/>
                </a:solidFill>
              </a:defRPr>
            </a:lvl1pPr>
            <a:lvl2pPr lvl="1">
              <a:lnSpc>
                <a:spcPct val="100000"/>
              </a:lnSpc>
              <a:spcBef>
                <a:spcPts val="0"/>
              </a:spcBef>
              <a:spcAft>
                <a:spcPts val="0"/>
              </a:spcAft>
              <a:buClr>
                <a:schemeClr val="lt1"/>
              </a:buClr>
              <a:buSzPts val="2100"/>
              <a:buNone/>
              <a:defRPr sz="2100">
                <a:solidFill>
                  <a:schemeClr val="lt1"/>
                </a:solidFill>
              </a:defRPr>
            </a:lvl2pPr>
            <a:lvl3pPr lvl="2">
              <a:lnSpc>
                <a:spcPct val="100000"/>
              </a:lnSpc>
              <a:spcBef>
                <a:spcPts val="0"/>
              </a:spcBef>
              <a:spcAft>
                <a:spcPts val="0"/>
              </a:spcAft>
              <a:buClr>
                <a:schemeClr val="lt1"/>
              </a:buClr>
              <a:buSzPts val="2100"/>
              <a:buNone/>
              <a:defRPr sz="2100">
                <a:solidFill>
                  <a:schemeClr val="lt1"/>
                </a:solidFill>
              </a:defRPr>
            </a:lvl3pPr>
            <a:lvl4pPr lvl="3">
              <a:lnSpc>
                <a:spcPct val="100000"/>
              </a:lnSpc>
              <a:spcBef>
                <a:spcPts val="0"/>
              </a:spcBef>
              <a:spcAft>
                <a:spcPts val="0"/>
              </a:spcAft>
              <a:buClr>
                <a:schemeClr val="lt1"/>
              </a:buClr>
              <a:buSzPts val="2100"/>
              <a:buNone/>
              <a:defRPr sz="2100">
                <a:solidFill>
                  <a:schemeClr val="lt1"/>
                </a:solidFill>
              </a:defRPr>
            </a:lvl4pPr>
            <a:lvl5pPr lvl="4">
              <a:lnSpc>
                <a:spcPct val="100000"/>
              </a:lnSpc>
              <a:spcBef>
                <a:spcPts val="0"/>
              </a:spcBef>
              <a:spcAft>
                <a:spcPts val="0"/>
              </a:spcAft>
              <a:buClr>
                <a:schemeClr val="lt1"/>
              </a:buClr>
              <a:buSzPts val="2100"/>
              <a:buNone/>
              <a:defRPr sz="2100">
                <a:solidFill>
                  <a:schemeClr val="lt1"/>
                </a:solidFill>
              </a:defRPr>
            </a:lvl5pPr>
            <a:lvl6pPr lvl="5">
              <a:lnSpc>
                <a:spcPct val="100000"/>
              </a:lnSpc>
              <a:spcBef>
                <a:spcPts val="0"/>
              </a:spcBef>
              <a:spcAft>
                <a:spcPts val="0"/>
              </a:spcAft>
              <a:buClr>
                <a:schemeClr val="lt1"/>
              </a:buClr>
              <a:buSzPts val="2100"/>
              <a:buNone/>
              <a:defRPr sz="2100">
                <a:solidFill>
                  <a:schemeClr val="lt1"/>
                </a:solidFill>
              </a:defRPr>
            </a:lvl6pPr>
            <a:lvl7pPr lvl="6">
              <a:lnSpc>
                <a:spcPct val="100000"/>
              </a:lnSpc>
              <a:spcBef>
                <a:spcPts val="0"/>
              </a:spcBef>
              <a:spcAft>
                <a:spcPts val="0"/>
              </a:spcAft>
              <a:buClr>
                <a:schemeClr val="lt1"/>
              </a:buClr>
              <a:buSzPts val="2100"/>
              <a:buNone/>
              <a:defRPr sz="2100">
                <a:solidFill>
                  <a:schemeClr val="lt1"/>
                </a:solidFill>
              </a:defRPr>
            </a:lvl7pPr>
            <a:lvl8pPr lvl="7">
              <a:lnSpc>
                <a:spcPct val="100000"/>
              </a:lnSpc>
              <a:spcBef>
                <a:spcPts val="0"/>
              </a:spcBef>
              <a:spcAft>
                <a:spcPts val="0"/>
              </a:spcAft>
              <a:buClr>
                <a:schemeClr val="lt1"/>
              </a:buClr>
              <a:buSzPts val="2100"/>
              <a:buNone/>
              <a:defRPr sz="2100">
                <a:solidFill>
                  <a:schemeClr val="lt1"/>
                </a:solidFill>
              </a:defRPr>
            </a:lvl8pPr>
            <a:lvl9pPr lvl="8">
              <a:lnSpc>
                <a:spcPct val="100000"/>
              </a:lnSpc>
              <a:spcBef>
                <a:spcPts val="0"/>
              </a:spcBef>
              <a:spcAft>
                <a:spcPts val="0"/>
              </a:spcAft>
              <a:buClr>
                <a:schemeClr val="lt1"/>
              </a:buClr>
              <a:buSzPts val="2100"/>
              <a:buNone/>
              <a:defRPr sz="2100">
                <a:solidFill>
                  <a:schemeClr val="lt1"/>
                </a:solidFill>
              </a:defRPr>
            </a:lvl9pPr>
          </a:lstStyle>
          <a:p/>
        </p:txBody>
      </p:sp>
      <p:sp>
        <p:nvSpPr>
          <p:cNvPr id="18" name="Google Shape;18;p2"/>
          <p:cNvSpPr txBox="1"/>
          <p:nvPr>
            <p:ph idx="12" type="sldNum"/>
          </p:nvPr>
        </p:nvSpPr>
        <p:spPr>
          <a:xfrm>
            <a:off x="8460431" y="4651190"/>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t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69" name="Shape 69"/>
        <p:cNvGrpSpPr/>
        <p:nvPr/>
      </p:nvGrpSpPr>
      <p:grpSpPr>
        <a:xfrm>
          <a:off x="0" y="0"/>
          <a:ext cx="0" cy="0"/>
          <a:chOff x="0" y="0"/>
          <a:chExt cx="0" cy="0"/>
        </a:xfrm>
      </p:grpSpPr>
      <p:grpSp>
        <p:nvGrpSpPr>
          <p:cNvPr id="70" name="Google Shape;70;p11"/>
          <p:cNvGrpSpPr/>
          <p:nvPr/>
        </p:nvGrpSpPr>
        <p:grpSpPr>
          <a:xfrm>
            <a:off x="6098378" y="5"/>
            <a:ext cx="3045625" cy="2030570"/>
            <a:chOff x="6098378" y="5"/>
            <a:chExt cx="3045625" cy="2030570"/>
          </a:xfrm>
        </p:grpSpPr>
        <p:sp>
          <p:nvSpPr>
            <p:cNvPr id="71" name="Google Shape;71;p11"/>
            <p:cNvSpPr/>
            <p:nvPr/>
          </p:nvSpPr>
          <p:spPr>
            <a:xfrm>
              <a:off x="8128803" y="16"/>
              <a:ext cx="1015200" cy="101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11"/>
            <p:cNvSpPr/>
            <p:nvPr/>
          </p:nvSpPr>
          <p:spPr>
            <a:xfrm flipH="1">
              <a:off x="7113463" y="5"/>
              <a:ext cx="1015200" cy="1015200"/>
            </a:xfrm>
            <a:prstGeom prst="rtTriangl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1"/>
            <p:cNvSpPr/>
            <p:nvPr/>
          </p:nvSpPr>
          <p:spPr>
            <a:xfrm flipH="1" rot="10800000">
              <a:off x="7113588" y="107"/>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11"/>
            <p:cNvSpPr/>
            <p:nvPr/>
          </p:nvSpPr>
          <p:spPr>
            <a:xfrm rot="10800000">
              <a:off x="6098378" y="97"/>
              <a:ext cx="1015200" cy="10152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11"/>
            <p:cNvSpPr/>
            <p:nvPr/>
          </p:nvSpPr>
          <p:spPr>
            <a:xfrm rot="10800000">
              <a:off x="8128789" y="1015375"/>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6" name="Google Shape;76;p11"/>
          <p:cNvSpPr txBox="1"/>
          <p:nvPr>
            <p:ph hasCustomPrompt="1" type="title"/>
          </p:nvPr>
        </p:nvSpPr>
        <p:spPr>
          <a:xfrm>
            <a:off x="311700" y="1256050"/>
            <a:ext cx="8520600" cy="20307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lt1"/>
              </a:buClr>
              <a:buSzPts val="12000"/>
              <a:buNone/>
              <a:defRPr sz="12000">
                <a:solidFill>
                  <a:schemeClr val="lt1"/>
                </a:solidFill>
              </a:defRPr>
            </a:lvl1pPr>
            <a:lvl2pPr lvl="1" algn="ctr">
              <a:spcBef>
                <a:spcPts val="0"/>
              </a:spcBef>
              <a:spcAft>
                <a:spcPts val="0"/>
              </a:spcAft>
              <a:buClr>
                <a:schemeClr val="lt1"/>
              </a:buClr>
              <a:buSzPts val="12000"/>
              <a:buNone/>
              <a:defRPr sz="12000">
                <a:solidFill>
                  <a:schemeClr val="lt1"/>
                </a:solidFill>
              </a:defRPr>
            </a:lvl2pPr>
            <a:lvl3pPr lvl="2" algn="ctr">
              <a:spcBef>
                <a:spcPts val="0"/>
              </a:spcBef>
              <a:spcAft>
                <a:spcPts val="0"/>
              </a:spcAft>
              <a:buClr>
                <a:schemeClr val="lt1"/>
              </a:buClr>
              <a:buSzPts val="12000"/>
              <a:buNone/>
              <a:defRPr sz="12000">
                <a:solidFill>
                  <a:schemeClr val="lt1"/>
                </a:solidFill>
              </a:defRPr>
            </a:lvl3pPr>
            <a:lvl4pPr lvl="3" algn="ctr">
              <a:spcBef>
                <a:spcPts val="0"/>
              </a:spcBef>
              <a:spcAft>
                <a:spcPts val="0"/>
              </a:spcAft>
              <a:buClr>
                <a:schemeClr val="lt1"/>
              </a:buClr>
              <a:buSzPts val="12000"/>
              <a:buNone/>
              <a:defRPr sz="12000">
                <a:solidFill>
                  <a:schemeClr val="lt1"/>
                </a:solidFill>
              </a:defRPr>
            </a:lvl4pPr>
            <a:lvl5pPr lvl="4" algn="ctr">
              <a:spcBef>
                <a:spcPts val="0"/>
              </a:spcBef>
              <a:spcAft>
                <a:spcPts val="0"/>
              </a:spcAft>
              <a:buClr>
                <a:schemeClr val="lt1"/>
              </a:buClr>
              <a:buSzPts val="12000"/>
              <a:buNone/>
              <a:defRPr sz="12000">
                <a:solidFill>
                  <a:schemeClr val="lt1"/>
                </a:solidFill>
              </a:defRPr>
            </a:lvl5pPr>
            <a:lvl6pPr lvl="5" algn="ctr">
              <a:spcBef>
                <a:spcPts val="0"/>
              </a:spcBef>
              <a:spcAft>
                <a:spcPts val="0"/>
              </a:spcAft>
              <a:buClr>
                <a:schemeClr val="lt1"/>
              </a:buClr>
              <a:buSzPts val="12000"/>
              <a:buNone/>
              <a:defRPr sz="12000">
                <a:solidFill>
                  <a:schemeClr val="lt1"/>
                </a:solidFill>
              </a:defRPr>
            </a:lvl6pPr>
            <a:lvl7pPr lvl="6" algn="ctr">
              <a:spcBef>
                <a:spcPts val="0"/>
              </a:spcBef>
              <a:spcAft>
                <a:spcPts val="0"/>
              </a:spcAft>
              <a:buClr>
                <a:schemeClr val="lt1"/>
              </a:buClr>
              <a:buSzPts val="12000"/>
              <a:buNone/>
              <a:defRPr sz="12000">
                <a:solidFill>
                  <a:schemeClr val="lt1"/>
                </a:solidFill>
              </a:defRPr>
            </a:lvl7pPr>
            <a:lvl8pPr lvl="7" algn="ctr">
              <a:spcBef>
                <a:spcPts val="0"/>
              </a:spcBef>
              <a:spcAft>
                <a:spcPts val="0"/>
              </a:spcAft>
              <a:buClr>
                <a:schemeClr val="lt1"/>
              </a:buClr>
              <a:buSzPts val="12000"/>
              <a:buNone/>
              <a:defRPr sz="12000">
                <a:solidFill>
                  <a:schemeClr val="lt1"/>
                </a:solidFill>
              </a:defRPr>
            </a:lvl8pPr>
            <a:lvl9pPr lvl="8" algn="ctr">
              <a:spcBef>
                <a:spcPts val="0"/>
              </a:spcBef>
              <a:spcAft>
                <a:spcPts val="0"/>
              </a:spcAft>
              <a:buClr>
                <a:schemeClr val="lt1"/>
              </a:buClr>
              <a:buSzPts val="12000"/>
              <a:buNone/>
              <a:defRPr sz="12000">
                <a:solidFill>
                  <a:schemeClr val="lt1"/>
                </a:solidFill>
              </a:defRPr>
            </a:lvl9pPr>
          </a:lstStyle>
          <a:p>
            <a:r>
              <a:t>xx%</a:t>
            </a:r>
          </a:p>
        </p:txBody>
      </p:sp>
      <p:sp>
        <p:nvSpPr>
          <p:cNvPr id="77" name="Google Shape;77;p11"/>
          <p:cNvSpPr txBox="1"/>
          <p:nvPr>
            <p:ph idx="1" type="body"/>
          </p:nvPr>
        </p:nvSpPr>
        <p:spPr>
          <a:xfrm>
            <a:off x="311700" y="3369225"/>
            <a:ext cx="8520600" cy="12819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Clr>
                <a:schemeClr val="lt1"/>
              </a:buClr>
              <a:buSzPts val="1800"/>
              <a:buChar char="●"/>
              <a:defRPr>
                <a:solidFill>
                  <a:schemeClr val="lt1"/>
                </a:solidFill>
              </a:defRPr>
            </a:lvl1pPr>
            <a:lvl2pPr indent="-317500" lvl="1" marL="914400" algn="ctr">
              <a:spcBef>
                <a:spcPts val="0"/>
              </a:spcBef>
              <a:spcAft>
                <a:spcPts val="0"/>
              </a:spcAft>
              <a:buClr>
                <a:schemeClr val="lt1"/>
              </a:buClr>
              <a:buSzPts val="1400"/>
              <a:buChar char="○"/>
              <a:defRPr>
                <a:solidFill>
                  <a:schemeClr val="lt1"/>
                </a:solidFill>
              </a:defRPr>
            </a:lvl2pPr>
            <a:lvl3pPr indent="-317500" lvl="2" marL="1371600" algn="ctr">
              <a:spcBef>
                <a:spcPts val="0"/>
              </a:spcBef>
              <a:spcAft>
                <a:spcPts val="0"/>
              </a:spcAft>
              <a:buClr>
                <a:schemeClr val="lt1"/>
              </a:buClr>
              <a:buSzPts val="1400"/>
              <a:buChar char="■"/>
              <a:defRPr>
                <a:solidFill>
                  <a:schemeClr val="lt1"/>
                </a:solidFill>
              </a:defRPr>
            </a:lvl3pPr>
            <a:lvl4pPr indent="-317500" lvl="3" marL="1828800" algn="ctr">
              <a:spcBef>
                <a:spcPts val="0"/>
              </a:spcBef>
              <a:spcAft>
                <a:spcPts val="0"/>
              </a:spcAft>
              <a:buClr>
                <a:schemeClr val="lt1"/>
              </a:buClr>
              <a:buSzPts val="1400"/>
              <a:buChar char="●"/>
              <a:defRPr>
                <a:solidFill>
                  <a:schemeClr val="lt1"/>
                </a:solidFill>
              </a:defRPr>
            </a:lvl4pPr>
            <a:lvl5pPr indent="-317500" lvl="4" marL="2286000" algn="ctr">
              <a:spcBef>
                <a:spcPts val="0"/>
              </a:spcBef>
              <a:spcAft>
                <a:spcPts val="0"/>
              </a:spcAft>
              <a:buClr>
                <a:schemeClr val="lt1"/>
              </a:buClr>
              <a:buSzPts val="1400"/>
              <a:buChar char="○"/>
              <a:defRPr>
                <a:solidFill>
                  <a:schemeClr val="lt1"/>
                </a:solidFill>
              </a:defRPr>
            </a:lvl5pPr>
            <a:lvl6pPr indent="-317500" lvl="5" marL="2743200" algn="ctr">
              <a:spcBef>
                <a:spcPts val="0"/>
              </a:spcBef>
              <a:spcAft>
                <a:spcPts val="0"/>
              </a:spcAft>
              <a:buClr>
                <a:schemeClr val="lt1"/>
              </a:buClr>
              <a:buSzPts val="1400"/>
              <a:buChar char="■"/>
              <a:defRPr>
                <a:solidFill>
                  <a:schemeClr val="lt1"/>
                </a:solidFill>
              </a:defRPr>
            </a:lvl6pPr>
            <a:lvl7pPr indent="-317500" lvl="6" marL="3200400" algn="ctr">
              <a:spcBef>
                <a:spcPts val="0"/>
              </a:spcBef>
              <a:spcAft>
                <a:spcPts val="0"/>
              </a:spcAft>
              <a:buClr>
                <a:schemeClr val="lt1"/>
              </a:buClr>
              <a:buSzPts val="1400"/>
              <a:buChar char="●"/>
              <a:defRPr>
                <a:solidFill>
                  <a:schemeClr val="lt1"/>
                </a:solidFill>
              </a:defRPr>
            </a:lvl7pPr>
            <a:lvl8pPr indent="-317500" lvl="7" marL="3657600" algn="ctr">
              <a:spcBef>
                <a:spcPts val="0"/>
              </a:spcBef>
              <a:spcAft>
                <a:spcPts val="0"/>
              </a:spcAft>
              <a:buClr>
                <a:schemeClr val="lt1"/>
              </a:buClr>
              <a:buSzPts val="1400"/>
              <a:buChar char="○"/>
              <a:defRPr>
                <a:solidFill>
                  <a:schemeClr val="lt1"/>
                </a:solidFill>
              </a:defRPr>
            </a:lvl8pPr>
            <a:lvl9pPr indent="-317500" lvl="8" marL="4114800" algn="ctr">
              <a:spcBef>
                <a:spcPts val="0"/>
              </a:spcBef>
              <a:spcAft>
                <a:spcPts val="0"/>
              </a:spcAft>
              <a:buClr>
                <a:schemeClr val="lt1"/>
              </a:buClr>
              <a:buSzPts val="1400"/>
              <a:buChar char="■"/>
              <a:defRPr>
                <a:solidFill>
                  <a:schemeClr val="lt1"/>
                </a:solidFill>
              </a:defRPr>
            </a:lvl9pPr>
          </a:lstStyle>
          <a:p/>
        </p:txBody>
      </p:sp>
      <p:sp>
        <p:nvSpPr>
          <p:cNvPr id="78" name="Google Shape;78;p11"/>
          <p:cNvSpPr txBox="1"/>
          <p:nvPr>
            <p:ph idx="12" type="sldNum"/>
          </p:nvPr>
        </p:nvSpPr>
        <p:spPr>
          <a:xfrm>
            <a:off x="8460431" y="4651190"/>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t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9" name="Shape 79"/>
        <p:cNvGrpSpPr/>
        <p:nvPr/>
      </p:nvGrpSpPr>
      <p:grpSpPr>
        <a:xfrm>
          <a:off x="0" y="0"/>
          <a:ext cx="0" cy="0"/>
          <a:chOff x="0" y="0"/>
          <a:chExt cx="0" cy="0"/>
        </a:xfrm>
      </p:grpSpPr>
      <p:sp>
        <p:nvSpPr>
          <p:cNvPr id="80" name="Google Shape;80;p12"/>
          <p:cNvSpPr txBox="1"/>
          <p:nvPr>
            <p:ph idx="12" type="sldNum"/>
          </p:nvPr>
        </p:nvSpPr>
        <p:spPr>
          <a:xfrm>
            <a:off x="8460431" y="4651190"/>
            <a:ext cx="548700" cy="393600"/>
          </a:xfrm>
          <a:prstGeom prst="rect">
            <a:avLst/>
          </a:prstGeom>
        </p:spPr>
        <p:txBody>
          <a:bodyPr anchorCtr="0" anchor="ctr" bIns="91425" lIns="91425" spcFirstLastPara="1" rIns="91425" wrap="square" tIns="91425">
            <a:norm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t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9" name="Shape 19"/>
        <p:cNvGrpSpPr/>
        <p:nvPr/>
      </p:nvGrpSpPr>
      <p:grpSpPr>
        <a:xfrm>
          <a:off x="0" y="0"/>
          <a:ext cx="0" cy="0"/>
          <a:chOff x="0" y="0"/>
          <a:chExt cx="0" cy="0"/>
        </a:xfrm>
      </p:grpSpPr>
      <p:grpSp>
        <p:nvGrpSpPr>
          <p:cNvPr id="20" name="Google Shape;20;p3"/>
          <p:cNvGrpSpPr/>
          <p:nvPr/>
        </p:nvGrpSpPr>
        <p:grpSpPr>
          <a:xfrm>
            <a:off x="6098378" y="5"/>
            <a:ext cx="3045625" cy="2030570"/>
            <a:chOff x="6098378" y="5"/>
            <a:chExt cx="3045625" cy="2030570"/>
          </a:xfrm>
        </p:grpSpPr>
        <p:sp>
          <p:nvSpPr>
            <p:cNvPr id="21" name="Google Shape;21;p3"/>
            <p:cNvSpPr/>
            <p:nvPr/>
          </p:nvSpPr>
          <p:spPr>
            <a:xfrm>
              <a:off x="8128803" y="16"/>
              <a:ext cx="1015200" cy="101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flipH="1">
              <a:off x="7113463" y="5"/>
              <a:ext cx="1015200" cy="1015200"/>
            </a:xfrm>
            <a:prstGeom prst="rtTriangl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flipH="1" rot="10800000">
              <a:off x="7113588" y="107"/>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nvSpPr>
          <p:spPr>
            <a:xfrm rot="10800000">
              <a:off x="6098378" y="97"/>
              <a:ext cx="1015200" cy="1015200"/>
            </a:xfrm>
            <a:prstGeom prst="rtTriangl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p:nvPr/>
          </p:nvSpPr>
          <p:spPr>
            <a:xfrm rot="10800000">
              <a:off x="8128789" y="1015375"/>
              <a:ext cx="1015200" cy="1015200"/>
            </a:xfrm>
            <a:prstGeom prst="rtTriangle">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6" name="Google Shape;26;p3"/>
          <p:cNvSpPr txBox="1"/>
          <p:nvPr>
            <p:ph type="title"/>
          </p:nvPr>
        </p:nvSpPr>
        <p:spPr>
          <a:xfrm>
            <a:off x="598100" y="2152347"/>
            <a:ext cx="8222100" cy="8388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4200"/>
              <a:buNone/>
              <a:defRPr sz="4200">
                <a:solidFill>
                  <a:schemeClr val="lt1"/>
                </a:solidFill>
              </a:defRPr>
            </a:lvl1pPr>
            <a:lvl2pPr lvl="1">
              <a:spcBef>
                <a:spcPts val="0"/>
              </a:spcBef>
              <a:spcAft>
                <a:spcPts val="0"/>
              </a:spcAft>
              <a:buClr>
                <a:schemeClr val="lt1"/>
              </a:buClr>
              <a:buSzPts val="4200"/>
              <a:buNone/>
              <a:defRPr sz="4200">
                <a:solidFill>
                  <a:schemeClr val="lt1"/>
                </a:solidFill>
              </a:defRPr>
            </a:lvl2pPr>
            <a:lvl3pPr lvl="2">
              <a:spcBef>
                <a:spcPts val="0"/>
              </a:spcBef>
              <a:spcAft>
                <a:spcPts val="0"/>
              </a:spcAft>
              <a:buClr>
                <a:schemeClr val="lt1"/>
              </a:buClr>
              <a:buSzPts val="4200"/>
              <a:buNone/>
              <a:defRPr sz="4200">
                <a:solidFill>
                  <a:schemeClr val="lt1"/>
                </a:solidFill>
              </a:defRPr>
            </a:lvl3pPr>
            <a:lvl4pPr lvl="3">
              <a:spcBef>
                <a:spcPts val="0"/>
              </a:spcBef>
              <a:spcAft>
                <a:spcPts val="0"/>
              </a:spcAft>
              <a:buClr>
                <a:schemeClr val="lt1"/>
              </a:buClr>
              <a:buSzPts val="4200"/>
              <a:buNone/>
              <a:defRPr sz="4200">
                <a:solidFill>
                  <a:schemeClr val="lt1"/>
                </a:solidFill>
              </a:defRPr>
            </a:lvl4pPr>
            <a:lvl5pPr lvl="4">
              <a:spcBef>
                <a:spcPts val="0"/>
              </a:spcBef>
              <a:spcAft>
                <a:spcPts val="0"/>
              </a:spcAft>
              <a:buClr>
                <a:schemeClr val="lt1"/>
              </a:buClr>
              <a:buSzPts val="4200"/>
              <a:buNone/>
              <a:defRPr sz="4200">
                <a:solidFill>
                  <a:schemeClr val="lt1"/>
                </a:solidFill>
              </a:defRPr>
            </a:lvl5pPr>
            <a:lvl6pPr lvl="5">
              <a:spcBef>
                <a:spcPts val="0"/>
              </a:spcBef>
              <a:spcAft>
                <a:spcPts val="0"/>
              </a:spcAft>
              <a:buClr>
                <a:schemeClr val="lt1"/>
              </a:buClr>
              <a:buSzPts val="4200"/>
              <a:buNone/>
              <a:defRPr sz="4200">
                <a:solidFill>
                  <a:schemeClr val="lt1"/>
                </a:solidFill>
              </a:defRPr>
            </a:lvl6pPr>
            <a:lvl7pPr lvl="6">
              <a:spcBef>
                <a:spcPts val="0"/>
              </a:spcBef>
              <a:spcAft>
                <a:spcPts val="0"/>
              </a:spcAft>
              <a:buClr>
                <a:schemeClr val="lt1"/>
              </a:buClr>
              <a:buSzPts val="4200"/>
              <a:buNone/>
              <a:defRPr sz="4200">
                <a:solidFill>
                  <a:schemeClr val="lt1"/>
                </a:solidFill>
              </a:defRPr>
            </a:lvl7pPr>
            <a:lvl8pPr lvl="7">
              <a:spcBef>
                <a:spcPts val="0"/>
              </a:spcBef>
              <a:spcAft>
                <a:spcPts val="0"/>
              </a:spcAft>
              <a:buClr>
                <a:schemeClr val="lt1"/>
              </a:buClr>
              <a:buSzPts val="4200"/>
              <a:buNone/>
              <a:defRPr sz="4200">
                <a:solidFill>
                  <a:schemeClr val="lt1"/>
                </a:solidFill>
              </a:defRPr>
            </a:lvl8pPr>
            <a:lvl9pPr lvl="8">
              <a:spcBef>
                <a:spcPts val="0"/>
              </a:spcBef>
              <a:spcAft>
                <a:spcPts val="0"/>
              </a:spcAft>
              <a:buClr>
                <a:schemeClr val="lt1"/>
              </a:buClr>
              <a:buSzPts val="4200"/>
              <a:buNone/>
              <a:defRPr sz="4200">
                <a:solidFill>
                  <a:schemeClr val="lt1"/>
                </a:solidFill>
              </a:defRPr>
            </a:lvl9pPr>
          </a:lstStyle>
          <a:p/>
        </p:txBody>
      </p:sp>
      <p:sp>
        <p:nvSpPr>
          <p:cNvPr id="27" name="Google Shape;27;p3"/>
          <p:cNvSpPr txBox="1"/>
          <p:nvPr>
            <p:ph idx="12" type="sldNum"/>
          </p:nvPr>
        </p:nvSpPr>
        <p:spPr>
          <a:xfrm>
            <a:off x="8460431" y="4651190"/>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t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8" name="Shape 28"/>
        <p:cNvGrpSpPr/>
        <p:nvPr/>
      </p:nvGrpSpPr>
      <p:grpSpPr>
        <a:xfrm>
          <a:off x="0" y="0"/>
          <a:ext cx="0" cy="0"/>
          <a:chOff x="0" y="0"/>
          <a:chExt cx="0" cy="0"/>
        </a:xfrm>
      </p:grpSpPr>
      <p:grpSp>
        <p:nvGrpSpPr>
          <p:cNvPr id="29" name="Google Shape;29;p4"/>
          <p:cNvGrpSpPr/>
          <p:nvPr/>
        </p:nvGrpSpPr>
        <p:grpSpPr>
          <a:xfrm>
            <a:off x="0" y="3903669"/>
            <a:ext cx="9144000" cy="1239925"/>
            <a:chOff x="0" y="3903669"/>
            <a:chExt cx="9144000" cy="1239925"/>
          </a:xfrm>
        </p:grpSpPr>
        <p:sp>
          <p:nvSpPr>
            <p:cNvPr id="30" name="Google Shape;30;p4"/>
            <p:cNvSpPr/>
            <p:nvPr/>
          </p:nvSpPr>
          <p:spPr>
            <a:xfrm>
              <a:off x="8154895" y="3903669"/>
              <a:ext cx="989100" cy="9879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4"/>
            <p:cNvSpPr/>
            <p:nvPr/>
          </p:nvSpPr>
          <p:spPr>
            <a:xfrm flipH="1">
              <a:off x="6181163" y="3903669"/>
              <a:ext cx="989100" cy="9879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4"/>
            <p:cNvSpPr/>
            <p:nvPr/>
          </p:nvSpPr>
          <p:spPr>
            <a:xfrm>
              <a:off x="7170274" y="3903669"/>
              <a:ext cx="989100" cy="987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4"/>
            <p:cNvSpPr/>
            <p:nvPr/>
          </p:nvSpPr>
          <p:spPr>
            <a:xfrm rot="10800000">
              <a:off x="8154757" y="3903682"/>
              <a:ext cx="989100" cy="9879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4"/>
            <p:cNvSpPr/>
            <p:nvPr/>
          </p:nvSpPr>
          <p:spPr>
            <a:xfrm>
              <a:off x="0" y="4891594"/>
              <a:ext cx="9144000" cy="2520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 name="Google Shape;35;p4"/>
          <p:cNvSpPr txBox="1"/>
          <p:nvPr>
            <p:ph type="title"/>
          </p:nvPr>
        </p:nvSpPr>
        <p:spPr>
          <a:xfrm>
            <a:off x="311700" y="410000"/>
            <a:ext cx="8520600" cy="6078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6" name="Google Shape;36;p4"/>
          <p:cNvSpPr txBox="1"/>
          <p:nvPr>
            <p:ph idx="1" type="body"/>
          </p:nvPr>
        </p:nvSpPr>
        <p:spPr>
          <a:xfrm>
            <a:off x="311700" y="1229875"/>
            <a:ext cx="8520600" cy="3339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37" name="Google Shape;37;p4"/>
          <p:cNvSpPr txBox="1"/>
          <p:nvPr>
            <p:ph idx="12" type="sldNum"/>
          </p:nvPr>
        </p:nvSpPr>
        <p:spPr>
          <a:xfrm>
            <a:off x="8460431" y="4651190"/>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t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38" name="Shape 38"/>
        <p:cNvGrpSpPr/>
        <p:nvPr/>
      </p:nvGrpSpPr>
      <p:grpSpPr>
        <a:xfrm>
          <a:off x="0" y="0"/>
          <a:ext cx="0" cy="0"/>
          <a:chOff x="0" y="0"/>
          <a:chExt cx="0" cy="0"/>
        </a:xfrm>
      </p:grpSpPr>
      <p:sp>
        <p:nvSpPr>
          <p:cNvPr id="39" name="Google Shape;39;p5"/>
          <p:cNvSpPr txBox="1"/>
          <p:nvPr>
            <p:ph type="title"/>
          </p:nvPr>
        </p:nvSpPr>
        <p:spPr>
          <a:xfrm>
            <a:off x="311700" y="410000"/>
            <a:ext cx="8520600" cy="6078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40" name="Google Shape;40;p5"/>
          <p:cNvSpPr txBox="1"/>
          <p:nvPr>
            <p:ph idx="1" type="body"/>
          </p:nvPr>
        </p:nvSpPr>
        <p:spPr>
          <a:xfrm>
            <a:off x="311700" y="1229975"/>
            <a:ext cx="3999900" cy="3339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41" name="Google Shape;41;p5"/>
          <p:cNvSpPr txBox="1"/>
          <p:nvPr>
            <p:ph idx="2" type="body"/>
          </p:nvPr>
        </p:nvSpPr>
        <p:spPr>
          <a:xfrm>
            <a:off x="4832400" y="1229975"/>
            <a:ext cx="3999900" cy="3339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42" name="Google Shape;42;p5"/>
          <p:cNvSpPr txBox="1"/>
          <p:nvPr>
            <p:ph idx="12" type="sldNum"/>
          </p:nvPr>
        </p:nvSpPr>
        <p:spPr>
          <a:xfrm>
            <a:off x="8460431" y="4651190"/>
            <a:ext cx="548700" cy="393600"/>
          </a:xfrm>
          <a:prstGeom prst="rect">
            <a:avLst/>
          </a:prstGeom>
        </p:spPr>
        <p:txBody>
          <a:bodyPr anchorCtr="0" anchor="ctr" bIns="91425" lIns="91425" spcFirstLastPara="1" rIns="91425" wrap="square" tIns="91425">
            <a:norm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t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3" name="Shape 43"/>
        <p:cNvGrpSpPr/>
        <p:nvPr/>
      </p:nvGrpSpPr>
      <p:grpSpPr>
        <a:xfrm>
          <a:off x="0" y="0"/>
          <a:ext cx="0" cy="0"/>
          <a:chOff x="0" y="0"/>
          <a:chExt cx="0" cy="0"/>
        </a:xfrm>
      </p:grpSpPr>
      <p:sp>
        <p:nvSpPr>
          <p:cNvPr id="44" name="Google Shape;44;p6"/>
          <p:cNvSpPr txBox="1"/>
          <p:nvPr>
            <p:ph type="title"/>
          </p:nvPr>
        </p:nvSpPr>
        <p:spPr>
          <a:xfrm>
            <a:off x="311700" y="410000"/>
            <a:ext cx="8520600" cy="6078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45" name="Google Shape;45;p6"/>
          <p:cNvSpPr txBox="1"/>
          <p:nvPr>
            <p:ph idx="12" type="sldNum"/>
          </p:nvPr>
        </p:nvSpPr>
        <p:spPr>
          <a:xfrm>
            <a:off x="8460431" y="4651190"/>
            <a:ext cx="548700" cy="393600"/>
          </a:xfrm>
          <a:prstGeom prst="rect">
            <a:avLst/>
          </a:prstGeom>
        </p:spPr>
        <p:txBody>
          <a:bodyPr anchorCtr="0" anchor="ctr" bIns="91425" lIns="91425" spcFirstLastPara="1" rIns="91425" wrap="square" tIns="91425">
            <a:norm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t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46" name="Shape 46"/>
        <p:cNvGrpSpPr/>
        <p:nvPr/>
      </p:nvGrpSpPr>
      <p:grpSpPr>
        <a:xfrm>
          <a:off x="0" y="0"/>
          <a:ext cx="0" cy="0"/>
          <a:chOff x="0" y="0"/>
          <a:chExt cx="0" cy="0"/>
        </a:xfrm>
      </p:grpSpPr>
      <p:sp>
        <p:nvSpPr>
          <p:cNvPr id="47" name="Google Shape;47;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48" name="Google Shape;48;p7"/>
          <p:cNvSpPr txBox="1"/>
          <p:nvPr>
            <p:ph idx="1" type="body"/>
          </p:nvPr>
        </p:nvSpPr>
        <p:spPr>
          <a:xfrm>
            <a:off x="311700" y="1465804"/>
            <a:ext cx="2808000" cy="31032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49" name="Google Shape;49;p7"/>
          <p:cNvSpPr txBox="1"/>
          <p:nvPr>
            <p:ph idx="12" type="sldNum"/>
          </p:nvPr>
        </p:nvSpPr>
        <p:spPr>
          <a:xfrm>
            <a:off x="8460431" y="4651190"/>
            <a:ext cx="548700" cy="393600"/>
          </a:xfrm>
          <a:prstGeom prst="rect">
            <a:avLst/>
          </a:prstGeom>
        </p:spPr>
        <p:txBody>
          <a:bodyPr anchorCtr="0" anchor="ctr" bIns="91425" lIns="91425" spcFirstLastPara="1" rIns="91425" wrap="square" tIns="91425">
            <a:norm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t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50" name="Shape 50"/>
        <p:cNvGrpSpPr/>
        <p:nvPr/>
      </p:nvGrpSpPr>
      <p:grpSpPr>
        <a:xfrm>
          <a:off x="0" y="0"/>
          <a:ext cx="0" cy="0"/>
          <a:chOff x="0" y="0"/>
          <a:chExt cx="0" cy="0"/>
        </a:xfrm>
      </p:grpSpPr>
      <p:grpSp>
        <p:nvGrpSpPr>
          <p:cNvPr id="51" name="Google Shape;51;p8"/>
          <p:cNvGrpSpPr/>
          <p:nvPr/>
        </p:nvGrpSpPr>
        <p:grpSpPr>
          <a:xfrm>
            <a:off x="6098378" y="5"/>
            <a:ext cx="3045625" cy="2030570"/>
            <a:chOff x="6098378" y="5"/>
            <a:chExt cx="3045625" cy="2030570"/>
          </a:xfrm>
        </p:grpSpPr>
        <p:sp>
          <p:nvSpPr>
            <p:cNvPr id="52" name="Google Shape;52;p8"/>
            <p:cNvSpPr/>
            <p:nvPr/>
          </p:nvSpPr>
          <p:spPr>
            <a:xfrm>
              <a:off x="8128803" y="16"/>
              <a:ext cx="1015200" cy="1015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8"/>
            <p:cNvSpPr/>
            <p:nvPr/>
          </p:nvSpPr>
          <p:spPr>
            <a:xfrm flipH="1">
              <a:off x="7113463" y="5"/>
              <a:ext cx="1015200" cy="10152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8"/>
            <p:cNvSpPr/>
            <p:nvPr/>
          </p:nvSpPr>
          <p:spPr>
            <a:xfrm flipH="1" rot="10800000">
              <a:off x="7113588" y="107"/>
              <a:ext cx="1015200" cy="1015200"/>
            </a:xfrm>
            <a:prstGeom prst="rtTriangl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8"/>
            <p:cNvSpPr/>
            <p:nvPr/>
          </p:nvSpPr>
          <p:spPr>
            <a:xfrm rot="10800000">
              <a:off x="6098378" y="97"/>
              <a:ext cx="1015200" cy="10152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8"/>
            <p:cNvSpPr/>
            <p:nvPr/>
          </p:nvSpPr>
          <p:spPr>
            <a:xfrm rot="10800000">
              <a:off x="8128789" y="1015375"/>
              <a:ext cx="1015200" cy="1015200"/>
            </a:xfrm>
            <a:prstGeom prst="rtTriangle">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7" name="Google Shape;57;p8"/>
          <p:cNvSpPr txBox="1"/>
          <p:nvPr>
            <p:ph type="title"/>
          </p:nvPr>
        </p:nvSpPr>
        <p:spPr>
          <a:xfrm>
            <a:off x="490250" y="526350"/>
            <a:ext cx="5618700" cy="40908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58" name="Google Shape;58;p8"/>
          <p:cNvSpPr txBox="1"/>
          <p:nvPr>
            <p:ph idx="12" type="sldNum"/>
          </p:nvPr>
        </p:nvSpPr>
        <p:spPr>
          <a:xfrm>
            <a:off x="8460431" y="4651190"/>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t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59" name="Shape 59"/>
        <p:cNvGrpSpPr/>
        <p:nvPr/>
      </p:nvGrpSpPr>
      <p:grpSpPr>
        <a:xfrm>
          <a:off x="0" y="0"/>
          <a:ext cx="0" cy="0"/>
          <a:chOff x="0" y="0"/>
          <a:chExt cx="0" cy="0"/>
        </a:xfrm>
      </p:grpSpPr>
      <p:sp>
        <p:nvSpPr>
          <p:cNvPr id="60" name="Google Shape;60;p9"/>
          <p:cNvSpPr/>
          <p:nvPr/>
        </p:nvSpPr>
        <p:spPr>
          <a:xfrm>
            <a:off x="4572000" y="-17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61" name="Google Shape;61;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62" name="Google Shape;62;p9"/>
          <p:cNvSpPr txBox="1"/>
          <p:nvPr>
            <p:ph type="title"/>
          </p:nvPr>
        </p:nvSpPr>
        <p:spPr>
          <a:xfrm>
            <a:off x="265500" y="1151100"/>
            <a:ext cx="4045200" cy="15645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63" name="Google Shape;63;p9"/>
          <p:cNvSpPr txBox="1"/>
          <p:nvPr>
            <p:ph idx="1" type="subTitle"/>
          </p:nvPr>
        </p:nvSpPr>
        <p:spPr>
          <a:xfrm>
            <a:off x="265500" y="2769001"/>
            <a:ext cx="4045200" cy="1269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64" name="Google Shape;64;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0"/>
              </a:spcBef>
              <a:spcAft>
                <a:spcPts val="0"/>
              </a:spcAft>
              <a:buClr>
                <a:schemeClr val="lt1"/>
              </a:buClr>
              <a:buSzPts val="1400"/>
              <a:buChar char="○"/>
              <a:defRPr>
                <a:solidFill>
                  <a:schemeClr val="lt1"/>
                </a:solidFill>
              </a:defRPr>
            </a:lvl2pPr>
            <a:lvl3pPr indent="-317500" lvl="2" marL="1371600">
              <a:spcBef>
                <a:spcPts val="0"/>
              </a:spcBef>
              <a:spcAft>
                <a:spcPts val="0"/>
              </a:spcAft>
              <a:buClr>
                <a:schemeClr val="lt1"/>
              </a:buClr>
              <a:buSzPts val="1400"/>
              <a:buChar char="■"/>
              <a:defRPr>
                <a:solidFill>
                  <a:schemeClr val="lt1"/>
                </a:solidFill>
              </a:defRPr>
            </a:lvl3pPr>
            <a:lvl4pPr indent="-317500" lvl="3" marL="1828800">
              <a:spcBef>
                <a:spcPts val="0"/>
              </a:spcBef>
              <a:spcAft>
                <a:spcPts val="0"/>
              </a:spcAft>
              <a:buClr>
                <a:schemeClr val="lt1"/>
              </a:buClr>
              <a:buSzPts val="1400"/>
              <a:buChar char="●"/>
              <a:defRPr>
                <a:solidFill>
                  <a:schemeClr val="lt1"/>
                </a:solidFill>
              </a:defRPr>
            </a:lvl4pPr>
            <a:lvl5pPr indent="-317500" lvl="4" marL="2286000">
              <a:spcBef>
                <a:spcPts val="0"/>
              </a:spcBef>
              <a:spcAft>
                <a:spcPts val="0"/>
              </a:spcAft>
              <a:buClr>
                <a:schemeClr val="lt1"/>
              </a:buClr>
              <a:buSzPts val="1400"/>
              <a:buChar char="○"/>
              <a:defRPr>
                <a:solidFill>
                  <a:schemeClr val="lt1"/>
                </a:solidFill>
              </a:defRPr>
            </a:lvl5pPr>
            <a:lvl6pPr indent="-317500" lvl="5" marL="2743200">
              <a:spcBef>
                <a:spcPts val="0"/>
              </a:spcBef>
              <a:spcAft>
                <a:spcPts val="0"/>
              </a:spcAft>
              <a:buClr>
                <a:schemeClr val="lt1"/>
              </a:buClr>
              <a:buSzPts val="1400"/>
              <a:buChar char="■"/>
              <a:defRPr>
                <a:solidFill>
                  <a:schemeClr val="lt1"/>
                </a:solidFill>
              </a:defRPr>
            </a:lvl6pPr>
            <a:lvl7pPr indent="-317500" lvl="6" marL="3200400">
              <a:spcBef>
                <a:spcPts val="0"/>
              </a:spcBef>
              <a:spcAft>
                <a:spcPts val="0"/>
              </a:spcAft>
              <a:buClr>
                <a:schemeClr val="lt1"/>
              </a:buClr>
              <a:buSzPts val="1400"/>
              <a:buChar char="●"/>
              <a:defRPr>
                <a:solidFill>
                  <a:schemeClr val="lt1"/>
                </a:solidFill>
              </a:defRPr>
            </a:lvl7pPr>
            <a:lvl8pPr indent="-317500" lvl="7" marL="3657600">
              <a:spcBef>
                <a:spcPts val="0"/>
              </a:spcBef>
              <a:spcAft>
                <a:spcPts val="0"/>
              </a:spcAft>
              <a:buClr>
                <a:schemeClr val="lt1"/>
              </a:buClr>
              <a:buSzPts val="1400"/>
              <a:buChar char="○"/>
              <a:defRPr>
                <a:solidFill>
                  <a:schemeClr val="lt1"/>
                </a:solidFill>
              </a:defRPr>
            </a:lvl8pPr>
            <a:lvl9pPr indent="-317500" lvl="8" marL="4114800">
              <a:spcBef>
                <a:spcPts val="0"/>
              </a:spcBef>
              <a:spcAft>
                <a:spcPts val="0"/>
              </a:spcAft>
              <a:buClr>
                <a:schemeClr val="lt1"/>
              </a:buClr>
              <a:buSzPts val="1400"/>
              <a:buChar char="■"/>
              <a:defRPr>
                <a:solidFill>
                  <a:schemeClr val="lt1"/>
                </a:solidFill>
              </a:defRPr>
            </a:lvl9pPr>
          </a:lstStyle>
          <a:p/>
        </p:txBody>
      </p:sp>
      <p:sp>
        <p:nvSpPr>
          <p:cNvPr id="65" name="Google Shape;65;p9"/>
          <p:cNvSpPr txBox="1"/>
          <p:nvPr>
            <p:ph idx="12" type="sldNum"/>
          </p:nvPr>
        </p:nvSpPr>
        <p:spPr>
          <a:xfrm>
            <a:off x="8460431" y="4651190"/>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t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66" name="Shape 66"/>
        <p:cNvGrpSpPr/>
        <p:nvPr/>
      </p:nvGrpSpPr>
      <p:grpSpPr>
        <a:xfrm>
          <a:off x="0" y="0"/>
          <a:ext cx="0" cy="0"/>
          <a:chOff x="0" y="0"/>
          <a:chExt cx="0" cy="0"/>
        </a:xfrm>
      </p:grpSpPr>
      <p:sp>
        <p:nvSpPr>
          <p:cNvPr id="67" name="Google Shape;67;p10"/>
          <p:cNvSpPr txBox="1"/>
          <p:nvPr>
            <p:ph idx="1" type="body"/>
          </p:nvPr>
        </p:nvSpPr>
        <p:spPr>
          <a:xfrm>
            <a:off x="319500" y="4230575"/>
            <a:ext cx="5998800" cy="5988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68" name="Google Shape;68;p10"/>
          <p:cNvSpPr txBox="1"/>
          <p:nvPr>
            <p:ph idx="12" type="sldNum"/>
          </p:nvPr>
        </p:nvSpPr>
        <p:spPr>
          <a:xfrm>
            <a:off x="8460431" y="4651190"/>
            <a:ext cx="548700" cy="393600"/>
          </a:xfrm>
          <a:prstGeom prst="rect">
            <a:avLst/>
          </a:prstGeom>
        </p:spPr>
        <p:txBody>
          <a:bodyPr anchorCtr="0" anchor="ctr" bIns="91425" lIns="91425" spcFirstLastPara="1" rIns="91425" wrap="square" tIns="91425">
            <a:normAutofit/>
          </a:bodyPr>
          <a:lstStyle>
            <a:lvl1pPr lvl="0">
              <a:buNone/>
              <a:defRPr>
                <a:solidFill>
                  <a:schemeClr val="dk2"/>
                </a:solidFill>
              </a:defRPr>
            </a:lvl1pPr>
            <a:lvl2pPr lvl="1">
              <a:buNone/>
              <a:defRPr>
                <a:solidFill>
                  <a:schemeClr val="dk2"/>
                </a:solidFill>
              </a:defRPr>
            </a:lvl2pPr>
            <a:lvl3pPr lvl="2">
              <a:buNone/>
              <a:defRPr>
                <a:solidFill>
                  <a:schemeClr val="dk2"/>
                </a:solidFill>
              </a:defRPr>
            </a:lvl3pPr>
            <a:lvl4pPr lvl="3">
              <a:buNone/>
              <a:defRPr>
                <a:solidFill>
                  <a:schemeClr val="dk2"/>
                </a:solidFill>
              </a:defRPr>
            </a:lvl4pPr>
            <a:lvl5pPr lvl="4">
              <a:buNone/>
              <a:defRPr>
                <a:solidFill>
                  <a:schemeClr val="dk2"/>
                </a:solidFill>
              </a:defRPr>
            </a:lvl5pPr>
            <a:lvl6pPr lvl="5">
              <a:buNone/>
              <a:defRPr>
                <a:solidFill>
                  <a:schemeClr val="dk2"/>
                </a:solidFill>
              </a:defRPr>
            </a:lvl6pPr>
            <a:lvl7pPr lvl="6">
              <a:buNone/>
              <a:defRPr>
                <a:solidFill>
                  <a:schemeClr val="dk2"/>
                </a:solidFill>
              </a:defRPr>
            </a:lvl7pPr>
            <a:lvl8pPr lvl="7">
              <a:buNone/>
              <a:defRPr>
                <a:solidFill>
                  <a:schemeClr val="dk2"/>
                </a:solidFill>
              </a:defRPr>
            </a:lvl8pPr>
            <a:lvl9pPr lvl="8">
              <a:buNone/>
              <a:defRPr>
                <a:solidFill>
                  <a:schemeClr val="dk2"/>
                </a:solidFill>
              </a:defRPr>
            </a:lvl9pPr>
          </a:lstStyle>
          <a:p>
            <a:pPr indent="0" lvl="0" marL="0" rtl="0" algn="r">
              <a:spcBef>
                <a:spcPts val="0"/>
              </a:spcBef>
              <a:spcAft>
                <a:spcPts val="0"/>
              </a:spcAft>
              <a:buNone/>
            </a:pPr>
            <a:fld id="{00000000-1234-1234-1234-123412341234}" type="slidenum">
              <a:rPr lang="t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geometric">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10000"/>
            <a:ext cx="8520600" cy="6078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1pPr>
            <a:lvl2pPr lvl="1">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2pPr>
            <a:lvl3pPr lvl="2">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3pPr>
            <a:lvl4pPr lvl="3">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4pPr>
            <a:lvl5pPr lvl="4">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5pPr>
            <a:lvl6pPr lvl="5">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6pPr>
            <a:lvl7pPr lvl="6">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7pPr>
            <a:lvl8pPr lvl="7">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8pPr>
            <a:lvl9pPr lvl="8">
              <a:spcBef>
                <a:spcPts val="0"/>
              </a:spcBef>
              <a:spcAft>
                <a:spcPts val="0"/>
              </a:spcAft>
              <a:buClr>
                <a:schemeClr val="dk1"/>
              </a:buClr>
              <a:buSzPts val="3000"/>
              <a:buFont typeface="Roboto"/>
              <a:buNone/>
              <a:defRPr sz="3000">
                <a:solidFill>
                  <a:schemeClr val="dk1"/>
                </a:solidFill>
                <a:latin typeface="Roboto"/>
                <a:ea typeface="Roboto"/>
                <a:cs typeface="Roboto"/>
                <a:sym typeface="Roboto"/>
              </a:defRPr>
            </a:lvl9pPr>
          </a:lstStyle>
          <a:p/>
        </p:txBody>
      </p:sp>
      <p:sp>
        <p:nvSpPr>
          <p:cNvPr id="7" name="Google Shape;7;p1"/>
          <p:cNvSpPr txBox="1"/>
          <p:nvPr>
            <p:ph idx="1" type="body"/>
          </p:nvPr>
        </p:nvSpPr>
        <p:spPr>
          <a:xfrm>
            <a:off x="311700" y="1229875"/>
            <a:ext cx="8520600" cy="3339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Roboto"/>
              <a:buChar char="●"/>
              <a:defRPr sz="1800">
                <a:solidFill>
                  <a:schemeClr val="dk2"/>
                </a:solidFill>
                <a:latin typeface="Roboto"/>
                <a:ea typeface="Roboto"/>
                <a:cs typeface="Roboto"/>
                <a:sym typeface="Roboto"/>
              </a:defRPr>
            </a:lvl1pPr>
            <a:lvl2pPr indent="-317500" lvl="1" marL="9144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2pPr>
            <a:lvl3pPr indent="-317500" lvl="2" marL="13716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3pPr>
            <a:lvl4pPr indent="-317500" lvl="3" marL="18288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4pPr>
            <a:lvl5pPr indent="-317500" lvl="4" marL="22860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5pPr>
            <a:lvl6pPr indent="-317500" lvl="5" marL="27432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6pPr>
            <a:lvl7pPr indent="-317500" lvl="6" marL="32004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7pPr>
            <a:lvl8pPr indent="-317500" lvl="7" marL="36576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8pPr>
            <a:lvl9pPr indent="-317500" lvl="8" marL="4114800">
              <a:lnSpc>
                <a:spcPct val="115000"/>
              </a:lnSpc>
              <a:spcBef>
                <a:spcPts val="0"/>
              </a:spcBef>
              <a:spcAft>
                <a:spcPts val="0"/>
              </a:spcAft>
              <a:buClr>
                <a:schemeClr val="dk2"/>
              </a:buClr>
              <a:buSzPts val="1400"/>
              <a:buFont typeface="Roboto"/>
              <a:buChar char="■"/>
              <a:defRPr>
                <a:solidFill>
                  <a:schemeClr val="dk2"/>
                </a:solidFill>
                <a:latin typeface="Roboto"/>
                <a:ea typeface="Roboto"/>
                <a:cs typeface="Roboto"/>
                <a:sym typeface="Roboto"/>
              </a:defRPr>
            </a:lvl9pPr>
          </a:lstStyle>
          <a:p/>
        </p:txBody>
      </p:sp>
      <p:sp>
        <p:nvSpPr>
          <p:cNvPr id="8" name="Google Shape;8;p1"/>
          <p:cNvSpPr txBox="1"/>
          <p:nvPr>
            <p:ph idx="12" type="sldNum"/>
          </p:nvPr>
        </p:nvSpPr>
        <p:spPr>
          <a:xfrm>
            <a:off x="8460431" y="4651190"/>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lt1"/>
                </a:solidFill>
                <a:latin typeface="Roboto"/>
                <a:ea typeface="Roboto"/>
                <a:cs typeface="Roboto"/>
                <a:sym typeface="Roboto"/>
              </a:defRPr>
            </a:lvl1pPr>
            <a:lvl2pPr lvl="1" algn="r">
              <a:buNone/>
              <a:defRPr sz="1000">
                <a:solidFill>
                  <a:schemeClr val="lt1"/>
                </a:solidFill>
                <a:latin typeface="Roboto"/>
                <a:ea typeface="Roboto"/>
                <a:cs typeface="Roboto"/>
                <a:sym typeface="Roboto"/>
              </a:defRPr>
            </a:lvl2pPr>
            <a:lvl3pPr lvl="2" algn="r">
              <a:buNone/>
              <a:defRPr sz="1000">
                <a:solidFill>
                  <a:schemeClr val="lt1"/>
                </a:solidFill>
                <a:latin typeface="Roboto"/>
                <a:ea typeface="Roboto"/>
                <a:cs typeface="Roboto"/>
                <a:sym typeface="Roboto"/>
              </a:defRPr>
            </a:lvl3pPr>
            <a:lvl4pPr lvl="3" algn="r">
              <a:buNone/>
              <a:defRPr sz="1000">
                <a:solidFill>
                  <a:schemeClr val="lt1"/>
                </a:solidFill>
                <a:latin typeface="Roboto"/>
                <a:ea typeface="Roboto"/>
                <a:cs typeface="Roboto"/>
                <a:sym typeface="Roboto"/>
              </a:defRPr>
            </a:lvl4pPr>
            <a:lvl5pPr lvl="4" algn="r">
              <a:buNone/>
              <a:defRPr sz="1000">
                <a:solidFill>
                  <a:schemeClr val="lt1"/>
                </a:solidFill>
                <a:latin typeface="Roboto"/>
                <a:ea typeface="Roboto"/>
                <a:cs typeface="Roboto"/>
                <a:sym typeface="Roboto"/>
              </a:defRPr>
            </a:lvl5pPr>
            <a:lvl6pPr lvl="5" algn="r">
              <a:buNone/>
              <a:defRPr sz="1000">
                <a:solidFill>
                  <a:schemeClr val="lt1"/>
                </a:solidFill>
                <a:latin typeface="Roboto"/>
                <a:ea typeface="Roboto"/>
                <a:cs typeface="Roboto"/>
                <a:sym typeface="Roboto"/>
              </a:defRPr>
            </a:lvl6pPr>
            <a:lvl7pPr lvl="6" algn="r">
              <a:buNone/>
              <a:defRPr sz="1000">
                <a:solidFill>
                  <a:schemeClr val="lt1"/>
                </a:solidFill>
                <a:latin typeface="Roboto"/>
                <a:ea typeface="Roboto"/>
                <a:cs typeface="Roboto"/>
                <a:sym typeface="Roboto"/>
              </a:defRPr>
            </a:lvl7pPr>
            <a:lvl8pPr lvl="7" algn="r">
              <a:buNone/>
              <a:defRPr sz="1000">
                <a:solidFill>
                  <a:schemeClr val="lt1"/>
                </a:solidFill>
                <a:latin typeface="Roboto"/>
                <a:ea typeface="Roboto"/>
                <a:cs typeface="Roboto"/>
                <a:sym typeface="Roboto"/>
              </a:defRPr>
            </a:lvl8pPr>
            <a:lvl9pPr lvl="8" algn="r">
              <a:buNone/>
              <a:defRPr sz="1000">
                <a:solidFill>
                  <a:schemeClr val="lt1"/>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tr"/>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1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pic>
        <p:nvPicPr>
          <p:cNvPr id="85" name="Google Shape;85;p13"/>
          <p:cNvPicPr preferRelativeResize="0"/>
          <p:nvPr/>
        </p:nvPicPr>
        <p:blipFill rotWithShape="1">
          <a:blip r:embed="rId3">
            <a:alphaModFix/>
          </a:blip>
          <a:srcRect b="4507" l="15576" r="0" t="20123"/>
          <a:stretch/>
        </p:blipFill>
        <p:spPr>
          <a:xfrm>
            <a:off x="0" y="551275"/>
            <a:ext cx="9144000" cy="4592225"/>
          </a:xfrm>
          <a:prstGeom prst="rect">
            <a:avLst/>
          </a:prstGeom>
          <a:noFill/>
          <a:ln>
            <a:noFill/>
          </a:ln>
        </p:spPr>
      </p:pic>
      <p:sp>
        <p:nvSpPr>
          <p:cNvPr id="86" name="Google Shape;86;p13"/>
          <p:cNvSpPr/>
          <p:nvPr/>
        </p:nvSpPr>
        <p:spPr>
          <a:xfrm>
            <a:off x="0" y="4852875"/>
            <a:ext cx="9144000" cy="3420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Roboto"/>
              <a:ea typeface="Roboto"/>
              <a:cs typeface="Roboto"/>
              <a:sym typeface="Roboto"/>
            </a:endParaRPr>
          </a:p>
        </p:txBody>
      </p:sp>
      <p:cxnSp>
        <p:nvCxnSpPr>
          <p:cNvPr id="87" name="Google Shape;87;p13"/>
          <p:cNvCxnSpPr/>
          <p:nvPr/>
        </p:nvCxnSpPr>
        <p:spPr>
          <a:xfrm>
            <a:off x="318000" y="3260425"/>
            <a:ext cx="23400" cy="1622100"/>
          </a:xfrm>
          <a:prstGeom prst="straightConnector1">
            <a:avLst/>
          </a:prstGeom>
          <a:noFill/>
          <a:ln cap="flat" cmpd="sng" w="28575">
            <a:solidFill>
              <a:srgbClr val="FF0000"/>
            </a:solidFill>
            <a:prstDash val="solid"/>
            <a:round/>
            <a:headEnd len="med" w="med" type="none"/>
            <a:tailEnd len="med" w="med" type="none"/>
          </a:ln>
        </p:spPr>
      </p:cxnSp>
      <p:sp>
        <p:nvSpPr>
          <p:cNvPr id="88" name="Google Shape;88;p13"/>
          <p:cNvSpPr txBox="1"/>
          <p:nvPr/>
        </p:nvSpPr>
        <p:spPr>
          <a:xfrm>
            <a:off x="-78425" y="4852875"/>
            <a:ext cx="1728300" cy="57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000">
                <a:solidFill>
                  <a:schemeClr val="dk2"/>
                </a:solidFill>
                <a:latin typeface="Roboto"/>
                <a:ea typeface="Roboto"/>
                <a:cs typeface="Roboto"/>
                <a:sym typeface="Roboto"/>
              </a:rPr>
              <a:t>SETBAŞI KÖPRÜSÜ</a:t>
            </a:r>
            <a:endParaRPr sz="1000">
              <a:solidFill>
                <a:schemeClr val="dk2"/>
              </a:solidFill>
              <a:latin typeface="Roboto"/>
              <a:ea typeface="Roboto"/>
              <a:cs typeface="Roboto"/>
              <a:sym typeface="Roboto"/>
            </a:endParaRPr>
          </a:p>
        </p:txBody>
      </p:sp>
      <p:cxnSp>
        <p:nvCxnSpPr>
          <p:cNvPr id="89" name="Google Shape;89;p13"/>
          <p:cNvCxnSpPr/>
          <p:nvPr/>
        </p:nvCxnSpPr>
        <p:spPr>
          <a:xfrm flipH="1">
            <a:off x="995425" y="551275"/>
            <a:ext cx="2100" cy="2020500"/>
          </a:xfrm>
          <a:prstGeom prst="straightConnector1">
            <a:avLst/>
          </a:prstGeom>
          <a:noFill/>
          <a:ln cap="flat" cmpd="sng" w="28575">
            <a:solidFill>
              <a:srgbClr val="FF0000"/>
            </a:solidFill>
            <a:prstDash val="solid"/>
            <a:round/>
            <a:headEnd len="med" w="med" type="none"/>
            <a:tailEnd len="med" w="med" type="none"/>
          </a:ln>
        </p:spPr>
      </p:cxnSp>
      <p:sp>
        <p:nvSpPr>
          <p:cNvPr id="90" name="Google Shape;90;p13"/>
          <p:cNvSpPr txBox="1"/>
          <p:nvPr/>
        </p:nvSpPr>
        <p:spPr>
          <a:xfrm>
            <a:off x="593175" y="61775"/>
            <a:ext cx="1104600" cy="57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000">
                <a:solidFill>
                  <a:schemeClr val="dk2"/>
                </a:solidFill>
                <a:latin typeface="Roboto"/>
                <a:ea typeface="Roboto"/>
                <a:cs typeface="Roboto"/>
                <a:sym typeface="Roboto"/>
              </a:rPr>
              <a:t>IRGANDI </a:t>
            </a:r>
            <a:r>
              <a:rPr lang="tr" sz="1000">
                <a:solidFill>
                  <a:schemeClr val="dk2"/>
                </a:solidFill>
                <a:latin typeface="Roboto"/>
                <a:ea typeface="Roboto"/>
                <a:cs typeface="Roboto"/>
                <a:sym typeface="Roboto"/>
              </a:rPr>
              <a:t>KÖPRÜSÜ</a:t>
            </a:r>
            <a:endParaRPr sz="1000">
              <a:solidFill>
                <a:schemeClr val="dk2"/>
              </a:solidFill>
              <a:latin typeface="Roboto"/>
              <a:ea typeface="Roboto"/>
              <a:cs typeface="Roboto"/>
              <a:sym typeface="Roboto"/>
            </a:endParaRPr>
          </a:p>
        </p:txBody>
      </p:sp>
      <p:cxnSp>
        <p:nvCxnSpPr>
          <p:cNvPr id="91" name="Google Shape;91;p13"/>
          <p:cNvCxnSpPr/>
          <p:nvPr/>
        </p:nvCxnSpPr>
        <p:spPr>
          <a:xfrm>
            <a:off x="2536925" y="529400"/>
            <a:ext cx="0" cy="2271300"/>
          </a:xfrm>
          <a:prstGeom prst="straightConnector1">
            <a:avLst/>
          </a:prstGeom>
          <a:noFill/>
          <a:ln cap="flat" cmpd="sng" w="28575">
            <a:solidFill>
              <a:srgbClr val="FF0000"/>
            </a:solidFill>
            <a:prstDash val="solid"/>
            <a:round/>
            <a:headEnd len="med" w="med" type="none"/>
            <a:tailEnd len="med" w="med" type="none"/>
          </a:ln>
        </p:spPr>
      </p:cxnSp>
      <p:sp>
        <p:nvSpPr>
          <p:cNvPr id="92" name="Google Shape;92;p13"/>
          <p:cNvSpPr txBox="1"/>
          <p:nvPr/>
        </p:nvSpPr>
        <p:spPr>
          <a:xfrm>
            <a:off x="1984625" y="61775"/>
            <a:ext cx="1104600" cy="57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000">
                <a:solidFill>
                  <a:schemeClr val="dk2"/>
                </a:solidFill>
                <a:latin typeface="Roboto"/>
                <a:ea typeface="Roboto"/>
                <a:cs typeface="Roboto"/>
                <a:sym typeface="Roboto"/>
              </a:rPr>
              <a:t>YEŞİL MEDRESESİ</a:t>
            </a:r>
            <a:endParaRPr sz="1000">
              <a:solidFill>
                <a:schemeClr val="dk2"/>
              </a:solidFill>
              <a:latin typeface="Roboto"/>
              <a:ea typeface="Roboto"/>
              <a:cs typeface="Roboto"/>
              <a:sym typeface="Roboto"/>
            </a:endParaRPr>
          </a:p>
        </p:txBody>
      </p:sp>
      <p:cxnSp>
        <p:nvCxnSpPr>
          <p:cNvPr id="93" name="Google Shape;93;p13"/>
          <p:cNvCxnSpPr/>
          <p:nvPr/>
        </p:nvCxnSpPr>
        <p:spPr>
          <a:xfrm>
            <a:off x="3356525" y="540325"/>
            <a:ext cx="0" cy="1731000"/>
          </a:xfrm>
          <a:prstGeom prst="straightConnector1">
            <a:avLst/>
          </a:prstGeom>
          <a:noFill/>
          <a:ln cap="flat" cmpd="sng" w="28575">
            <a:solidFill>
              <a:srgbClr val="FF0000"/>
            </a:solidFill>
            <a:prstDash val="solid"/>
            <a:round/>
            <a:headEnd len="med" w="med" type="none"/>
            <a:tailEnd len="med" w="med" type="none"/>
          </a:ln>
        </p:spPr>
      </p:cxnSp>
      <p:sp>
        <p:nvSpPr>
          <p:cNvPr id="94" name="Google Shape;94;p13"/>
          <p:cNvSpPr txBox="1"/>
          <p:nvPr/>
        </p:nvSpPr>
        <p:spPr>
          <a:xfrm>
            <a:off x="3089225" y="61775"/>
            <a:ext cx="884100" cy="57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000">
                <a:solidFill>
                  <a:schemeClr val="dk2"/>
                </a:solidFill>
                <a:latin typeface="Roboto"/>
                <a:ea typeface="Roboto"/>
                <a:cs typeface="Roboto"/>
                <a:sym typeface="Roboto"/>
              </a:rPr>
              <a:t>YEŞİL CAMİİ</a:t>
            </a:r>
            <a:endParaRPr sz="1000">
              <a:solidFill>
                <a:schemeClr val="dk2"/>
              </a:solidFill>
              <a:latin typeface="Roboto"/>
              <a:ea typeface="Roboto"/>
              <a:cs typeface="Roboto"/>
              <a:sym typeface="Roboto"/>
            </a:endParaRPr>
          </a:p>
        </p:txBody>
      </p:sp>
      <p:cxnSp>
        <p:nvCxnSpPr>
          <p:cNvPr id="95" name="Google Shape;95;p13"/>
          <p:cNvCxnSpPr/>
          <p:nvPr/>
        </p:nvCxnSpPr>
        <p:spPr>
          <a:xfrm>
            <a:off x="4854275" y="551275"/>
            <a:ext cx="0" cy="2386500"/>
          </a:xfrm>
          <a:prstGeom prst="straightConnector1">
            <a:avLst/>
          </a:prstGeom>
          <a:noFill/>
          <a:ln cap="flat" cmpd="sng" w="28575">
            <a:solidFill>
              <a:srgbClr val="FF0000"/>
            </a:solidFill>
            <a:prstDash val="solid"/>
            <a:round/>
            <a:headEnd len="med" w="med" type="none"/>
            <a:tailEnd len="med" w="med" type="none"/>
          </a:ln>
        </p:spPr>
      </p:cxnSp>
      <p:cxnSp>
        <p:nvCxnSpPr>
          <p:cNvPr id="96" name="Google Shape;96;p13"/>
          <p:cNvCxnSpPr/>
          <p:nvPr/>
        </p:nvCxnSpPr>
        <p:spPr>
          <a:xfrm flipH="1">
            <a:off x="3545650" y="2937775"/>
            <a:ext cx="6300" cy="1933800"/>
          </a:xfrm>
          <a:prstGeom prst="straightConnector1">
            <a:avLst/>
          </a:prstGeom>
          <a:noFill/>
          <a:ln cap="flat" cmpd="sng" w="28575">
            <a:solidFill>
              <a:srgbClr val="FF0000"/>
            </a:solidFill>
            <a:prstDash val="solid"/>
            <a:round/>
            <a:headEnd len="med" w="med" type="none"/>
            <a:tailEnd len="med" w="med" type="none"/>
          </a:ln>
        </p:spPr>
      </p:cxnSp>
      <p:sp>
        <p:nvSpPr>
          <p:cNvPr id="97" name="Google Shape;97;p13"/>
          <p:cNvSpPr txBox="1"/>
          <p:nvPr/>
        </p:nvSpPr>
        <p:spPr>
          <a:xfrm>
            <a:off x="3337625" y="4852875"/>
            <a:ext cx="933300" cy="57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000">
                <a:solidFill>
                  <a:schemeClr val="dk2"/>
                </a:solidFill>
                <a:latin typeface="Roboto"/>
                <a:ea typeface="Roboto"/>
                <a:cs typeface="Roboto"/>
                <a:sym typeface="Roboto"/>
              </a:rPr>
              <a:t>YEŞİL TÜRBE</a:t>
            </a:r>
            <a:endParaRPr sz="1000">
              <a:solidFill>
                <a:schemeClr val="dk2"/>
              </a:solidFill>
              <a:latin typeface="Roboto"/>
              <a:ea typeface="Roboto"/>
              <a:cs typeface="Roboto"/>
              <a:sym typeface="Roboto"/>
            </a:endParaRPr>
          </a:p>
        </p:txBody>
      </p:sp>
      <p:sp>
        <p:nvSpPr>
          <p:cNvPr id="98" name="Google Shape;98;p13"/>
          <p:cNvSpPr txBox="1"/>
          <p:nvPr/>
        </p:nvSpPr>
        <p:spPr>
          <a:xfrm>
            <a:off x="4068425" y="61775"/>
            <a:ext cx="1295400" cy="57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000">
                <a:solidFill>
                  <a:schemeClr val="dk2"/>
                </a:solidFill>
                <a:latin typeface="Roboto"/>
                <a:ea typeface="Roboto"/>
                <a:cs typeface="Roboto"/>
                <a:sym typeface="Roboto"/>
              </a:rPr>
              <a:t>BEYAZIT PAŞA MEDRESESİ</a:t>
            </a:r>
            <a:endParaRPr sz="1000">
              <a:solidFill>
                <a:schemeClr val="dk2"/>
              </a:solidFill>
              <a:latin typeface="Roboto"/>
              <a:ea typeface="Roboto"/>
              <a:cs typeface="Roboto"/>
              <a:sym typeface="Roboto"/>
            </a:endParaRPr>
          </a:p>
        </p:txBody>
      </p:sp>
      <p:cxnSp>
        <p:nvCxnSpPr>
          <p:cNvPr id="99" name="Google Shape;99;p13"/>
          <p:cNvCxnSpPr/>
          <p:nvPr/>
        </p:nvCxnSpPr>
        <p:spPr>
          <a:xfrm>
            <a:off x="7227025" y="551275"/>
            <a:ext cx="0" cy="2386500"/>
          </a:xfrm>
          <a:prstGeom prst="straightConnector1">
            <a:avLst/>
          </a:prstGeom>
          <a:noFill/>
          <a:ln cap="flat" cmpd="sng" w="28575">
            <a:solidFill>
              <a:srgbClr val="FF0000"/>
            </a:solidFill>
            <a:prstDash val="solid"/>
            <a:round/>
            <a:headEnd len="med" w="med" type="none"/>
            <a:tailEnd len="med" w="med" type="none"/>
          </a:ln>
        </p:spPr>
      </p:cxnSp>
      <p:sp>
        <p:nvSpPr>
          <p:cNvPr id="100" name="Google Shape;100;p13"/>
          <p:cNvSpPr txBox="1"/>
          <p:nvPr/>
        </p:nvSpPr>
        <p:spPr>
          <a:xfrm>
            <a:off x="7070475" y="61775"/>
            <a:ext cx="1460400" cy="57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000">
                <a:solidFill>
                  <a:schemeClr val="dk2"/>
                </a:solidFill>
                <a:latin typeface="Roboto"/>
                <a:ea typeface="Roboto"/>
                <a:cs typeface="Roboto"/>
                <a:sym typeface="Roboto"/>
              </a:rPr>
              <a:t>EMİR SULTAN CAMİİ VE TÜRBESİ</a:t>
            </a:r>
            <a:endParaRPr sz="1000">
              <a:solidFill>
                <a:schemeClr val="dk2"/>
              </a:solidFill>
              <a:latin typeface="Roboto"/>
              <a:ea typeface="Roboto"/>
              <a:cs typeface="Roboto"/>
              <a:sym typeface="Roboto"/>
            </a:endParaRPr>
          </a:p>
        </p:txBody>
      </p:sp>
      <p:cxnSp>
        <p:nvCxnSpPr>
          <p:cNvPr id="101" name="Google Shape;101;p13"/>
          <p:cNvCxnSpPr/>
          <p:nvPr/>
        </p:nvCxnSpPr>
        <p:spPr>
          <a:xfrm>
            <a:off x="7384450" y="3570100"/>
            <a:ext cx="0" cy="1282800"/>
          </a:xfrm>
          <a:prstGeom prst="straightConnector1">
            <a:avLst/>
          </a:prstGeom>
          <a:noFill/>
          <a:ln cap="flat" cmpd="sng" w="28575">
            <a:solidFill>
              <a:srgbClr val="FF0000"/>
            </a:solidFill>
            <a:prstDash val="solid"/>
            <a:round/>
            <a:headEnd len="med" w="med" type="none"/>
            <a:tailEnd len="med" w="med" type="none"/>
          </a:ln>
        </p:spPr>
      </p:cxnSp>
      <p:sp>
        <p:nvSpPr>
          <p:cNvPr id="102" name="Google Shape;102;p13"/>
          <p:cNvSpPr txBox="1"/>
          <p:nvPr/>
        </p:nvSpPr>
        <p:spPr>
          <a:xfrm>
            <a:off x="6618800" y="4802875"/>
            <a:ext cx="1925700" cy="57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000">
                <a:solidFill>
                  <a:schemeClr val="dk2"/>
                </a:solidFill>
                <a:latin typeface="Roboto"/>
                <a:ea typeface="Roboto"/>
                <a:cs typeface="Roboto"/>
                <a:sym typeface="Roboto"/>
              </a:rPr>
              <a:t>EMİR SULTAN </a:t>
            </a:r>
            <a:endParaRPr sz="1000">
              <a:solidFill>
                <a:schemeClr val="dk2"/>
              </a:solidFill>
              <a:latin typeface="Roboto"/>
              <a:ea typeface="Roboto"/>
              <a:cs typeface="Roboto"/>
              <a:sym typeface="Roboto"/>
            </a:endParaRPr>
          </a:p>
          <a:p>
            <a:pPr indent="0" lvl="0" marL="0" rtl="0" algn="l">
              <a:spcBef>
                <a:spcPts val="0"/>
              </a:spcBef>
              <a:spcAft>
                <a:spcPts val="0"/>
              </a:spcAft>
              <a:buNone/>
            </a:pPr>
            <a:r>
              <a:rPr lang="tr" sz="1000">
                <a:solidFill>
                  <a:schemeClr val="dk2"/>
                </a:solidFill>
                <a:latin typeface="Roboto"/>
                <a:ea typeface="Roboto"/>
                <a:cs typeface="Roboto"/>
                <a:sym typeface="Roboto"/>
              </a:rPr>
              <a:t>HAMAMI</a:t>
            </a:r>
            <a:endParaRPr sz="1000">
              <a:solidFill>
                <a:schemeClr val="dk2"/>
              </a:solidFill>
              <a:latin typeface="Roboto"/>
              <a:ea typeface="Roboto"/>
              <a:cs typeface="Roboto"/>
              <a:sym typeface="Roboto"/>
            </a:endParaRPr>
          </a:p>
        </p:txBody>
      </p:sp>
      <p:cxnSp>
        <p:nvCxnSpPr>
          <p:cNvPr id="103" name="Google Shape;103;p13"/>
          <p:cNvCxnSpPr/>
          <p:nvPr/>
        </p:nvCxnSpPr>
        <p:spPr>
          <a:xfrm>
            <a:off x="8936900" y="562200"/>
            <a:ext cx="0" cy="2802300"/>
          </a:xfrm>
          <a:prstGeom prst="straightConnector1">
            <a:avLst/>
          </a:prstGeom>
          <a:noFill/>
          <a:ln cap="flat" cmpd="sng" w="28575">
            <a:solidFill>
              <a:srgbClr val="FF0000"/>
            </a:solidFill>
            <a:prstDash val="solid"/>
            <a:round/>
            <a:headEnd len="med" w="med" type="none"/>
            <a:tailEnd len="med" w="med" type="none"/>
          </a:ln>
        </p:spPr>
      </p:cxnSp>
      <p:sp>
        <p:nvSpPr>
          <p:cNvPr id="104" name="Google Shape;104;p13"/>
          <p:cNvSpPr txBox="1"/>
          <p:nvPr/>
        </p:nvSpPr>
        <p:spPr>
          <a:xfrm>
            <a:off x="8412300" y="137975"/>
            <a:ext cx="884100" cy="57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000">
                <a:solidFill>
                  <a:schemeClr val="dk2"/>
                </a:solidFill>
                <a:latin typeface="Roboto"/>
                <a:ea typeface="Roboto"/>
                <a:cs typeface="Roboto"/>
                <a:sym typeface="Roboto"/>
              </a:rPr>
              <a:t>ZEYNİLER CAMİİ</a:t>
            </a:r>
            <a:endParaRPr sz="1000">
              <a:solidFill>
                <a:schemeClr val="dk2"/>
              </a:solidFill>
              <a:latin typeface="Roboto"/>
              <a:ea typeface="Roboto"/>
              <a:cs typeface="Roboto"/>
              <a:sym typeface="Roboto"/>
            </a:endParaRPr>
          </a:p>
        </p:txBody>
      </p:sp>
      <p:cxnSp>
        <p:nvCxnSpPr>
          <p:cNvPr id="105" name="Google Shape;105;p13"/>
          <p:cNvCxnSpPr/>
          <p:nvPr/>
        </p:nvCxnSpPr>
        <p:spPr>
          <a:xfrm>
            <a:off x="4459175" y="3717450"/>
            <a:ext cx="3300" cy="1134300"/>
          </a:xfrm>
          <a:prstGeom prst="straightConnector1">
            <a:avLst/>
          </a:prstGeom>
          <a:noFill/>
          <a:ln cap="flat" cmpd="sng" w="28575">
            <a:solidFill>
              <a:srgbClr val="FF0000"/>
            </a:solidFill>
            <a:prstDash val="solid"/>
            <a:round/>
            <a:headEnd len="med" w="med" type="none"/>
            <a:tailEnd len="med" w="med" type="none"/>
          </a:ln>
        </p:spPr>
      </p:cxnSp>
      <p:sp>
        <p:nvSpPr>
          <p:cNvPr id="106" name="Google Shape;106;p13"/>
          <p:cNvSpPr txBox="1"/>
          <p:nvPr/>
        </p:nvSpPr>
        <p:spPr>
          <a:xfrm>
            <a:off x="4251100" y="4852875"/>
            <a:ext cx="1520100" cy="57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000">
                <a:solidFill>
                  <a:schemeClr val="dk2"/>
                </a:solidFill>
                <a:latin typeface="Roboto"/>
                <a:ea typeface="Roboto"/>
                <a:cs typeface="Roboto"/>
                <a:sym typeface="Roboto"/>
              </a:rPr>
              <a:t>ŞIBLE CAMİİ</a:t>
            </a:r>
            <a:endParaRPr sz="1000">
              <a:solidFill>
                <a:schemeClr val="dk2"/>
              </a:solidFill>
              <a:latin typeface="Roboto"/>
              <a:ea typeface="Roboto"/>
              <a:cs typeface="Roboto"/>
              <a:sym typeface="Roboto"/>
            </a:endParaRPr>
          </a:p>
        </p:txBody>
      </p:sp>
      <p:cxnSp>
        <p:nvCxnSpPr>
          <p:cNvPr id="107" name="Google Shape;107;p13"/>
          <p:cNvCxnSpPr/>
          <p:nvPr/>
        </p:nvCxnSpPr>
        <p:spPr>
          <a:xfrm flipH="1" rot="10800000">
            <a:off x="5314000" y="513225"/>
            <a:ext cx="12900" cy="2914800"/>
          </a:xfrm>
          <a:prstGeom prst="straightConnector1">
            <a:avLst/>
          </a:prstGeom>
          <a:noFill/>
          <a:ln cap="flat" cmpd="sng" w="28575">
            <a:solidFill>
              <a:srgbClr val="FF0000"/>
            </a:solidFill>
            <a:prstDash val="solid"/>
            <a:round/>
            <a:headEnd len="med" w="med" type="none"/>
            <a:tailEnd len="med" w="med" type="none"/>
          </a:ln>
        </p:spPr>
      </p:cxnSp>
      <p:sp>
        <p:nvSpPr>
          <p:cNvPr id="108" name="Google Shape;108;p13"/>
          <p:cNvSpPr txBox="1"/>
          <p:nvPr/>
        </p:nvSpPr>
        <p:spPr>
          <a:xfrm>
            <a:off x="5113438" y="4852875"/>
            <a:ext cx="1520100" cy="57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000">
                <a:solidFill>
                  <a:schemeClr val="dk2"/>
                </a:solidFill>
                <a:latin typeface="Roboto"/>
                <a:ea typeface="Roboto"/>
                <a:cs typeface="Roboto"/>
                <a:sym typeface="Roboto"/>
              </a:rPr>
              <a:t>AŞIK YUNUS TÜRBESİ</a:t>
            </a:r>
            <a:endParaRPr sz="1000">
              <a:solidFill>
                <a:schemeClr val="dk2"/>
              </a:solidFill>
              <a:latin typeface="Roboto"/>
              <a:ea typeface="Roboto"/>
              <a:cs typeface="Roboto"/>
              <a:sym typeface="Roboto"/>
            </a:endParaRPr>
          </a:p>
        </p:txBody>
      </p:sp>
      <p:cxnSp>
        <p:nvCxnSpPr>
          <p:cNvPr id="109" name="Google Shape;109;p13"/>
          <p:cNvCxnSpPr/>
          <p:nvPr/>
        </p:nvCxnSpPr>
        <p:spPr>
          <a:xfrm>
            <a:off x="6197475" y="551275"/>
            <a:ext cx="13200" cy="1525500"/>
          </a:xfrm>
          <a:prstGeom prst="straightConnector1">
            <a:avLst/>
          </a:prstGeom>
          <a:noFill/>
          <a:ln cap="flat" cmpd="sng" w="28575">
            <a:solidFill>
              <a:srgbClr val="FF0000"/>
            </a:solidFill>
            <a:prstDash val="solid"/>
            <a:round/>
            <a:headEnd len="med" w="med" type="none"/>
            <a:tailEnd len="med" w="med" type="none"/>
          </a:ln>
        </p:spPr>
      </p:cxnSp>
      <p:sp>
        <p:nvSpPr>
          <p:cNvPr id="110" name="Google Shape;110;p13"/>
          <p:cNvSpPr txBox="1"/>
          <p:nvPr/>
        </p:nvSpPr>
        <p:spPr>
          <a:xfrm>
            <a:off x="6076350" y="29600"/>
            <a:ext cx="1039500" cy="57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000">
                <a:solidFill>
                  <a:schemeClr val="dk2"/>
                </a:solidFill>
                <a:latin typeface="Roboto"/>
                <a:ea typeface="Roboto"/>
                <a:cs typeface="Roboto"/>
                <a:sym typeface="Roboto"/>
              </a:rPr>
              <a:t>FEYZULLAH PAŞA MESCİDİ</a:t>
            </a:r>
            <a:endParaRPr sz="1000">
              <a:solidFill>
                <a:schemeClr val="dk2"/>
              </a:solidFill>
              <a:latin typeface="Roboto"/>
              <a:ea typeface="Roboto"/>
              <a:cs typeface="Roboto"/>
              <a:sym typeface="Roboto"/>
            </a:endParaRPr>
          </a:p>
        </p:txBody>
      </p:sp>
      <p:sp>
        <p:nvSpPr>
          <p:cNvPr id="111" name="Google Shape;111;p13"/>
          <p:cNvSpPr txBox="1"/>
          <p:nvPr/>
        </p:nvSpPr>
        <p:spPr>
          <a:xfrm>
            <a:off x="1249375" y="4852875"/>
            <a:ext cx="1728300" cy="57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000">
                <a:solidFill>
                  <a:schemeClr val="dk2"/>
                </a:solidFill>
                <a:latin typeface="Roboto"/>
                <a:ea typeface="Roboto"/>
                <a:cs typeface="Roboto"/>
                <a:sym typeface="Roboto"/>
              </a:rPr>
              <a:t>ERMENİ KİLİSESİ</a:t>
            </a:r>
            <a:endParaRPr sz="1000">
              <a:solidFill>
                <a:schemeClr val="dk2"/>
              </a:solidFill>
              <a:latin typeface="Roboto"/>
              <a:ea typeface="Roboto"/>
              <a:cs typeface="Roboto"/>
              <a:sym typeface="Roboto"/>
            </a:endParaRPr>
          </a:p>
        </p:txBody>
      </p:sp>
      <p:cxnSp>
        <p:nvCxnSpPr>
          <p:cNvPr id="112" name="Google Shape;112;p13"/>
          <p:cNvCxnSpPr/>
          <p:nvPr/>
        </p:nvCxnSpPr>
        <p:spPr>
          <a:xfrm>
            <a:off x="1442950" y="3869025"/>
            <a:ext cx="20700" cy="982800"/>
          </a:xfrm>
          <a:prstGeom prst="straightConnector1">
            <a:avLst/>
          </a:prstGeom>
          <a:noFill/>
          <a:ln cap="flat" cmpd="sng" w="28575">
            <a:solidFill>
              <a:srgbClr val="FF0000"/>
            </a:solidFill>
            <a:prstDash val="solid"/>
            <a:round/>
            <a:headEnd len="med" w="med" type="none"/>
            <a:tailEnd len="med" w="med" type="none"/>
          </a:ln>
        </p:spPr>
      </p:cxnSp>
      <p:sp>
        <p:nvSpPr>
          <p:cNvPr id="113" name="Google Shape;113;p13"/>
          <p:cNvSpPr txBox="1"/>
          <p:nvPr/>
        </p:nvSpPr>
        <p:spPr>
          <a:xfrm>
            <a:off x="5158125" y="29600"/>
            <a:ext cx="1039500" cy="57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000">
                <a:solidFill>
                  <a:schemeClr val="dk2"/>
                </a:solidFill>
                <a:latin typeface="Roboto"/>
                <a:ea typeface="Roboto"/>
                <a:cs typeface="Roboto"/>
                <a:sym typeface="Roboto"/>
              </a:rPr>
              <a:t>HOCA TAŞKIN</a:t>
            </a:r>
            <a:r>
              <a:rPr lang="tr" sz="1000">
                <a:solidFill>
                  <a:schemeClr val="dk2"/>
                </a:solidFill>
                <a:latin typeface="Roboto"/>
                <a:ea typeface="Roboto"/>
                <a:cs typeface="Roboto"/>
                <a:sym typeface="Roboto"/>
              </a:rPr>
              <a:t> CAMİİ</a:t>
            </a:r>
            <a:endParaRPr sz="1000">
              <a:solidFill>
                <a:schemeClr val="dk2"/>
              </a:solidFill>
              <a:latin typeface="Roboto"/>
              <a:ea typeface="Roboto"/>
              <a:cs typeface="Roboto"/>
              <a:sym typeface="Roboto"/>
            </a:endParaRPr>
          </a:p>
        </p:txBody>
      </p:sp>
      <p:cxnSp>
        <p:nvCxnSpPr>
          <p:cNvPr id="114" name="Google Shape;114;p13"/>
          <p:cNvCxnSpPr/>
          <p:nvPr/>
        </p:nvCxnSpPr>
        <p:spPr>
          <a:xfrm flipH="1">
            <a:off x="5460175" y="4297950"/>
            <a:ext cx="16800" cy="541800"/>
          </a:xfrm>
          <a:prstGeom prst="straightConnector1">
            <a:avLst/>
          </a:prstGeom>
          <a:noFill/>
          <a:ln cap="flat" cmpd="sng" w="28575">
            <a:solidFill>
              <a:srgbClr val="FF0000"/>
            </a:solidFill>
            <a:prstDash val="solid"/>
            <a:round/>
            <a:headEnd len="med" w="med" type="none"/>
            <a:tailEnd len="med" w="med" type="none"/>
          </a:ln>
        </p:spPr>
      </p:cxnSp>
      <p:cxnSp>
        <p:nvCxnSpPr>
          <p:cNvPr id="115" name="Google Shape;115;p13"/>
          <p:cNvCxnSpPr/>
          <p:nvPr/>
        </p:nvCxnSpPr>
        <p:spPr>
          <a:xfrm flipH="1">
            <a:off x="3038300" y="2905950"/>
            <a:ext cx="6300" cy="1933800"/>
          </a:xfrm>
          <a:prstGeom prst="straightConnector1">
            <a:avLst/>
          </a:prstGeom>
          <a:noFill/>
          <a:ln cap="flat" cmpd="sng" w="28575">
            <a:solidFill>
              <a:srgbClr val="FF0000"/>
            </a:solidFill>
            <a:prstDash val="solid"/>
            <a:round/>
            <a:headEnd len="med" w="med" type="none"/>
            <a:tailEnd len="med" w="med" type="none"/>
          </a:ln>
        </p:spPr>
      </p:cxnSp>
      <p:sp>
        <p:nvSpPr>
          <p:cNvPr id="116" name="Google Shape;116;p13"/>
          <p:cNvSpPr txBox="1"/>
          <p:nvPr/>
        </p:nvSpPr>
        <p:spPr>
          <a:xfrm>
            <a:off x="2712425" y="4802875"/>
            <a:ext cx="933300" cy="57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000">
                <a:solidFill>
                  <a:schemeClr val="dk2"/>
                </a:solidFill>
                <a:latin typeface="Roboto"/>
                <a:ea typeface="Roboto"/>
                <a:cs typeface="Roboto"/>
                <a:sym typeface="Roboto"/>
              </a:rPr>
              <a:t>YEŞİL HAMAMI</a:t>
            </a:r>
            <a:endParaRPr sz="1000">
              <a:solidFill>
                <a:schemeClr val="dk2"/>
              </a:solidFill>
              <a:latin typeface="Roboto"/>
              <a:ea typeface="Roboto"/>
              <a:cs typeface="Roboto"/>
              <a:sym typeface="Roboto"/>
            </a:endParaRPr>
          </a:p>
        </p:txBody>
      </p:sp>
      <p:cxnSp>
        <p:nvCxnSpPr>
          <p:cNvPr id="117" name="Google Shape;117;p13"/>
          <p:cNvCxnSpPr/>
          <p:nvPr/>
        </p:nvCxnSpPr>
        <p:spPr>
          <a:xfrm>
            <a:off x="7536850" y="3567000"/>
            <a:ext cx="0" cy="1282800"/>
          </a:xfrm>
          <a:prstGeom prst="straightConnector1">
            <a:avLst/>
          </a:prstGeom>
          <a:noFill/>
          <a:ln cap="flat" cmpd="sng" w="28575">
            <a:solidFill>
              <a:srgbClr val="FF0000"/>
            </a:solidFill>
            <a:prstDash val="solid"/>
            <a:round/>
            <a:headEnd len="med" w="med" type="none"/>
            <a:tailEnd len="med" w="med" type="none"/>
          </a:ln>
        </p:spPr>
      </p:cxnSp>
      <p:sp>
        <p:nvSpPr>
          <p:cNvPr id="118" name="Google Shape;118;p13"/>
          <p:cNvSpPr txBox="1"/>
          <p:nvPr/>
        </p:nvSpPr>
        <p:spPr>
          <a:xfrm>
            <a:off x="7476075" y="4812825"/>
            <a:ext cx="1925700" cy="574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000">
                <a:solidFill>
                  <a:schemeClr val="dk2"/>
                </a:solidFill>
                <a:latin typeface="Roboto"/>
                <a:ea typeface="Roboto"/>
                <a:cs typeface="Roboto"/>
                <a:sym typeface="Roboto"/>
              </a:rPr>
              <a:t>EMİR BUHARİ TEKKESİ</a:t>
            </a:r>
            <a:endParaRPr sz="1000">
              <a:solidFill>
                <a:schemeClr val="dk2"/>
              </a:solidFill>
              <a:latin typeface="Roboto"/>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2"/>
          <p:cNvSpPr txBox="1"/>
          <p:nvPr/>
        </p:nvSpPr>
        <p:spPr>
          <a:xfrm>
            <a:off x="610150" y="599125"/>
            <a:ext cx="3583800" cy="69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800">
                <a:solidFill>
                  <a:schemeClr val="dk2"/>
                </a:solidFill>
                <a:latin typeface="Roboto"/>
                <a:ea typeface="Roboto"/>
                <a:cs typeface="Roboto"/>
                <a:sym typeface="Roboto"/>
              </a:rPr>
              <a:t>BEYAZIT PAŞA MEDRESESİ</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p:txBody>
      </p:sp>
      <p:sp>
        <p:nvSpPr>
          <p:cNvPr id="180" name="Google Shape;180;p22"/>
          <p:cNvSpPr txBox="1"/>
          <p:nvPr/>
        </p:nvSpPr>
        <p:spPr>
          <a:xfrm>
            <a:off x="532800" y="960450"/>
            <a:ext cx="3777900" cy="310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100">
                <a:solidFill>
                  <a:srgbClr val="777777"/>
                </a:solidFill>
                <a:highlight>
                  <a:srgbClr val="FFFFFF"/>
                </a:highlight>
              </a:rPr>
              <a:t>Bayezid Paşa Medresesi, Bursa'nın Yıldırım ilçesindeki bir medresedir. Bayezid Paşa ya da Bayezid Paşa adına başkası tarafından, 1413-1421 yılları arasındaki bir dönemde yaptırıldı. 1934 sonrasında yalnızca bir cephe duvarının bir kısmı ayakta kalan yapı, 2014-2016 yılları arasındaki restorasyon ve rekonstrüksiyon çalışmaları sonrasında bir eğitim ve kültür merkezine dönüştürüldü.</a:t>
            </a:r>
            <a:endParaRPr sz="1100">
              <a:solidFill>
                <a:srgbClr val="777777"/>
              </a:solidFill>
              <a:highlight>
                <a:srgbClr val="FFFFFF"/>
              </a:highlight>
            </a:endParaRPr>
          </a:p>
        </p:txBody>
      </p:sp>
      <p:pic>
        <p:nvPicPr>
          <p:cNvPr id="181" name="Google Shape;181;p22"/>
          <p:cNvPicPr preferRelativeResize="0"/>
          <p:nvPr/>
        </p:nvPicPr>
        <p:blipFill>
          <a:blip r:embed="rId3">
            <a:alphaModFix/>
          </a:blip>
          <a:stretch>
            <a:fillRect/>
          </a:stretch>
        </p:blipFill>
        <p:spPr>
          <a:xfrm>
            <a:off x="4360750" y="1004263"/>
            <a:ext cx="4528502" cy="301826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23"/>
          <p:cNvSpPr txBox="1"/>
          <p:nvPr/>
        </p:nvSpPr>
        <p:spPr>
          <a:xfrm>
            <a:off x="610150" y="599125"/>
            <a:ext cx="3583800" cy="69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800">
                <a:solidFill>
                  <a:schemeClr val="dk2"/>
                </a:solidFill>
                <a:latin typeface="Roboto"/>
                <a:ea typeface="Roboto"/>
                <a:cs typeface="Roboto"/>
                <a:sym typeface="Roboto"/>
              </a:rPr>
              <a:t>HOCA TAŞKIN CAMİİ</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p:txBody>
      </p:sp>
      <p:sp>
        <p:nvSpPr>
          <p:cNvPr id="187" name="Google Shape;187;p23"/>
          <p:cNvSpPr txBox="1"/>
          <p:nvPr/>
        </p:nvSpPr>
        <p:spPr>
          <a:xfrm>
            <a:off x="532800" y="960450"/>
            <a:ext cx="3777900" cy="310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100">
                <a:solidFill>
                  <a:srgbClr val="777777"/>
                </a:solidFill>
                <a:highlight>
                  <a:srgbClr val="FFFFFF"/>
                </a:highlight>
              </a:rPr>
              <a:t>Fatih Sultan Mehmed döneminde (1451-1481) yaşayan Taşkın Sufi adında bir zat tarafından inşa ettirilmiştir.</a:t>
            </a:r>
            <a:endParaRPr sz="1100">
              <a:solidFill>
                <a:srgbClr val="777777"/>
              </a:solidFill>
              <a:highlight>
                <a:srgbClr val="FFFFFF"/>
              </a:highlight>
            </a:endParaRPr>
          </a:p>
          <a:p>
            <a:pPr indent="0" lvl="0" marL="0" rtl="0" algn="l">
              <a:spcBef>
                <a:spcPts val="0"/>
              </a:spcBef>
              <a:spcAft>
                <a:spcPts val="0"/>
              </a:spcAft>
              <a:buNone/>
            </a:pPr>
            <a:r>
              <a:t/>
            </a:r>
            <a:endParaRPr sz="1100">
              <a:solidFill>
                <a:srgbClr val="777777"/>
              </a:solidFill>
              <a:highlight>
                <a:srgbClr val="FFFFFF"/>
              </a:highlight>
            </a:endParaRPr>
          </a:p>
          <a:p>
            <a:pPr indent="0" lvl="0" marL="0" rtl="0" algn="l">
              <a:spcBef>
                <a:spcPts val="0"/>
              </a:spcBef>
              <a:spcAft>
                <a:spcPts val="0"/>
              </a:spcAft>
              <a:buNone/>
            </a:pPr>
            <a:r>
              <a:rPr lang="tr" sz="1100">
                <a:solidFill>
                  <a:srgbClr val="777777"/>
                </a:solidFill>
                <a:highlight>
                  <a:srgbClr val="FFFFFF"/>
                </a:highlight>
              </a:rPr>
              <a:t>Taşkın Sufi (vefatı 1492) Molla Hüsrev’den dersler almıştır. Tasavvuf ehlinden olduğu için Emir Sultan hazretlerine yakın bu mahalleye yerleşip bir cami yaptırarak burada vaaz vermeye başlamıştır. Hoca Taşkın vefat ettiğinde caminin yanına defnedilmişse de mezar taşı günümüze gelememiştir. Günümüzde caminin güneyinde yer alan mezar, Hacı Hüseyin bin Abdullah (vefatı 1574) adlı bir zata aittir.</a:t>
            </a:r>
            <a:endParaRPr sz="1100">
              <a:solidFill>
                <a:srgbClr val="777777"/>
              </a:solidFill>
              <a:highlight>
                <a:srgbClr val="FFFFFF"/>
              </a:highlight>
            </a:endParaRPr>
          </a:p>
          <a:p>
            <a:pPr indent="0" lvl="0" marL="0" rtl="0" algn="l">
              <a:spcBef>
                <a:spcPts val="0"/>
              </a:spcBef>
              <a:spcAft>
                <a:spcPts val="0"/>
              </a:spcAft>
              <a:buNone/>
            </a:pPr>
            <a:r>
              <a:t/>
            </a:r>
            <a:endParaRPr sz="1100">
              <a:solidFill>
                <a:srgbClr val="777777"/>
              </a:solidFill>
              <a:highlight>
                <a:srgbClr val="FFFFFF"/>
              </a:highlight>
            </a:endParaRPr>
          </a:p>
          <a:p>
            <a:pPr indent="0" lvl="0" marL="0" rtl="0" algn="l">
              <a:spcBef>
                <a:spcPts val="0"/>
              </a:spcBef>
              <a:spcAft>
                <a:spcPts val="0"/>
              </a:spcAft>
              <a:buNone/>
            </a:pPr>
            <a:r>
              <a:rPr lang="tr" sz="1100">
                <a:solidFill>
                  <a:srgbClr val="777777"/>
                </a:solidFill>
                <a:highlight>
                  <a:srgbClr val="FFFFFF"/>
                </a:highlight>
              </a:rPr>
              <a:t>Cami, asıl ibadet mekânı ve son cemaat yeriyle birlikte dikdörtgen bir plan şemasına sahiptir. Caminin girişi Bursa camilerinde sıkça görülen kalkan duvarı ile öne çıkarılmıştır.</a:t>
            </a:r>
            <a:endParaRPr sz="1100">
              <a:solidFill>
                <a:srgbClr val="777777"/>
              </a:solidFill>
              <a:highlight>
                <a:srgbClr val="FFFFFF"/>
              </a:highlight>
            </a:endParaRPr>
          </a:p>
          <a:p>
            <a:pPr indent="0" lvl="0" marL="0" rtl="0" algn="l">
              <a:spcBef>
                <a:spcPts val="0"/>
              </a:spcBef>
              <a:spcAft>
                <a:spcPts val="0"/>
              </a:spcAft>
              <a:buNone/>
            </a:pPr>
            <a:r>
              <a:t/>
            </a:r>
            <a:endParaRPr sz="1100">
              <a:solidFill>
                <a:srgbClr val="777777"/>
              </a:solidFill>
              <a:highlight>
                <a:srgbClr val="FFFFFF"/>
              </a:highlight>
            </a:endParaRPr>
          </a:p>
          <a:p>
            <a:pPr indent="0" lvl="0" marL="0" rtl="0" algn="l">
              <a:spcBef>
                <a:spcPts val="0"/>
              </a:spcBef>
              <a:spcAft>
                <a:spcPts val="0"/>
              </a:spcAft>
              <a:buNone/>
            </a:pPr>
            <a:r>
              <a:rPr lang="tr" sz="1100">
                <a:solidFill>
                  <a:srgbClr val="777777"/>
                </a:solidFill>
                <a:highlight>
                  <a:srgbClr val="FFFFFF"/>
                </a:highlight>
              </a:rPr>
              <a:t>Cami ilk yapıldığı dönemde kubbeli olarak inşa edilmiş ancak daha sonra ahşap bir çatı ile örtülmüştür. Son olarak 2002 yılında yapılan kapsamlı onarımda ise tekrar aslına uygun şekilde kurşunla kaplı kubbe ile örtülmüştür.</a:t>
            </a:r>
            <a:endParaRPr sz="1100">
              <a:solidFill>
                <a:srgbClr val="777777"/>
              </a:solidFill>
              <a:highlight>
                <a:srgbClr val="FFFFFF"/>
              </a:highlight>
            </a:endParaRPr>
          </a:p>
        </p:txBody>
      </p:sp>
      <p:pic>
        <p:nvPicPr>
          <p:cNvPr id="188" name="Google Shape;188;p23"/>
          <p:cNvPicPr preferRelativeResize="0"/>
          <p:nvPr/>
        </p:nvPicPr>
        <p:blipFill>
          <a:blip r:embed="rId3">
            <a:alphaModFix/>
          </a:blip>
          <a:stretch>
            <a:fillRect/>
          </a:stretch>
        </p:blipFill>
        <p:spPr>
          <a:xfrm>
            <a:off x="4419075" y="1005375"/>
            <a:ext cx="4528502" cy="301605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24"/>
          <p:cNvSpPr txBox="1"/>
          <p:nvPr/>
        </p:nvSpPr>
        <p:spPr>
          <a:xfrm>
            <a:off x="610150" y="599125"/>
            <a:ext cx="3583800" cy="69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800">
                <a:solidFill>
                  <a:schemeClr val="dk2"/>
                </a:solidFill>
                <a:latin typeface="Roboto"/>
                <a:ea typeface="Roboto"/>
                <a:cs typeface="Roboto"/>
                <a:sym typeface="Roboto"/>
              </a:rPr>
              <a:t>AŞIK YUNUS TÜRBESİ</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p:txBody>
      </p:sp>
      <p:sp>
        <p:nvSpPr>
          <p:cNvPr id="194" name="Google Shape;194;p24"/>
          <p:cNvSpPr txBox="1"/>
          <p:nvPr/>
        </p:nvSpPr>
        <p:spPr>
          <a:xfrm>
            <a:off x="532800" y="960450"/>
            <a:ext cx="3777900" cy="310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100">
                <a:solidFill>
                  <a:srgbClr val="777777"/>
                </a:solidFill>
                <a:highlight>
                  <a:srgbClr val="FFFFFF"/>
                </a:highlight>
              </a:rPr>
              <a:t>Aşık Yunus, bilinen Yunus Emre’den yaklaşık olarak bir asır sonra yaşamış bir sufi şairdir. Yaşadığı dönemde de sonraki yıllarda da şiirleri bilinir ve tekkelerde besteyle okutulurdu. Hatta XV. Asırda basılan Bursa mecmuasında Aşık Yunus şiirleri, Yunus Emre’nin şiirlerinde ayrı bir başlık altında yer almaktaydı. Aşık Yunus’un yaşadağı şehir ve kabri hakkında neredeyse hiç bir şey bilinmiyordu. Bu durum, kabrinin Niyazi Mısri bulunuşuna kadar devam etti. Aşık Yunus ait türbe, Niyazi Mısri’nin bir işareti üzerine ortaya çıkmıştır. Daha sonra buraya, türbe kitabesinde anladığımıza göre Ali Efendi tarafından türbe yapılmıştır.</a:t>
            </a:r>
            <a:endParaRPr sz="1100">
              <a:solidFill>
                <a:srgbClr val="777777"/>
              </a:solidFill>
              <a:highlight>
                <a:srgbClr val="FFFFFF"/>
              </a:highlight>
            </a:endParaRPr>
          </a:p>
          <a:p>
            <a:pPr indent="0" lvl="0" marL="0" rtl="0" algn="l">
              <a:spcBef>
                <a:spcPts val="0"/>
              </a:spcBef>
              <a:spcAft>
                <a:spcPts val="0"/>
              </a:spcAft>
              <a:buNone/>
            </a:pPr>
            <a:r>
              <a:t/>
            </a:r>
            <a:endParaRPr sz="1100">
              <a:solidFill>
                <a:srgbClr val="777777"/>
              </a:solidFill>
              <a:highlight>
                <a:srgbClr val="FFFFFF"/>
              </a:highlight>
            </a:endParaRPr>
          </a:p>
          <a:p>
            <a:pPr indent="0" lvl="0" marL="0" rtl="0" algn="l">
              <a:spcBef>
                <a:spcPts val="0"/>
              </a:spcBef>
              <a:spcAft>
                <a:spcPts val="0"/>
              </a:spcAft>
              <a:buNone/>
            </a:pPr>
            <a:r>
              <a:t/>
            </a:r>
            <a:endParaRPr sz="1100">
              <a:solidFill>
                <a:srgbClr val="777777"/>
              </a:solidFill>
              <a:highlight>
                <a:srgbClr val="FFFFFF"/>
              </a:highlight>
            </a:endParaRPr>
          </a:p>
        </p:txBody>
      </p:sp>
      <p:pic>
        <p:nvPicPr>
          <p:cNvPr id="195" name="Google Shape;195;p24"/>
          <p:cNvPicPr preferRelativeResize="0"/>
          <p:nvPr/>
        </p:nvPicPr>
        <p:blipFill>
          <a:blip r:embed="rId3">
            <a:alphaModFix/>
          </a:blip>
          <a:stretch>
            <a:fillRect/>
          </a:stretch>
        </p:blipFill>
        <p:spPr>
          <a:xfrm>
            <a:off x="4361900" y="1004838"/>
            <a:ext cx="4528499" cy="301713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25"/>
          <p:cNvSpPr txBox="1"/>
          <p:nvPr/>
        </p:nvSpPr>
        <p:spPr>
          <a:xfrm>
            <a:off x="610150" y="599125"/>
            <a:ext cx="3583800" cy="69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800">
                <a:solidFill>
                  <a:schemeClr val="dk2"/>
                </a:solidFill>
                <a:latin typeface="Roboto"/>
                <a:ea typeface="Roboto"/>
                <a:cs typeface="Roboto"/>
                <a:sym typeface="Roboto"/>
              </a:rPr>
              <a:t>FEYZULLAH PAŞA MESCİDİ</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p:txBody>
      </p:sp>
      <p:sp>
        <p:nvSpPr>
          <p:cNvPr id="201" name="Google Shape;201;p25"/>
          <p:cNvSpPr txBox="1"/>
          <p:nvPr/>
        </p:nvSpPr>
        <p:spPr>
          <a:xfrm>
            <a:off x="532800" y="960450"/>
            <a:ext cx="3777900" cy="310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100">
                <a:solidFill>
                  <a:srgbClr val="777777"/>
                </a:solidFill>
                <a:highlight>
                  <a:srgbClr val="FFFFFF"/>
                </a:highlight>
              </a:rPr>
              <a:t>Hocataşkın Mahallesi, Cami Sokak'tadır. Bugün ev olarak kullanılan Feyzullah Paşa Mescidi 15. yüzyılda II. Murat Devri Vezirlerinden Feyzullah Paşa tarafından yaptırılmıştır. Tahtakale’deki yoğurt hanı ve yanındaki dükkanlar, mescidin vakıflarıdır. Feyzullah Paşa 1429 yılında vefat etmiştir. Mescit, içte 7,00 x 7,00 metre ölçülerinde, kare planlı, ahşap tavanlı olup son cemaat yeriyle birlikte üzeri çatı ile örülüdür. Sivri kemerli bir kapıdan ana mekana geçilmektedir. Ahşap kapı kanatları orijinal olup yağlı boya ile boyalıdır. Asıl ibadet mekanı, dört ana yönde bulunan sivri kemer alınlıklı tek sıra pencerelerle aydınlatılmaktadır.</a:t>
            </a:r>
            <a:endParaRPr sz="1100">
              <a:solidFill>
                <a:srgbClr val="777777"/>
              </a:solidFill>
              <a:highlight>
                <a:srgbClr val="FFFFFF"/>
              </a:highlight>
            </a:endParaRPr>
          </a:p>
          <a:p>
            <a:pPr indent="0" lvl="0" marL="0" rtl="0" algn="l">
              <a:spcBef>
                <a:spcPts val="0"/>
              </a:spcBef>
              <a:spcAft>
                <a:spcPts val="0"/>
              </a:spcAft>
              <a:buNone/>
            </a:pPr>
            <a:r>
              <a:rPr lang="tr" sz="1100">
                <a:solidFill>
                  <a:srgbClr val="777777"/>
                </a:solidFill>
                <a:highlight>
                  <a:srgbClr val="FFFFFF"/>
                </a:highlight>
              </a:rPr>
              <a:t>2014 yılında restore edilmiştir.</a:t>
            </a:r>
            <a:endParaRPr sz="1100">
              <a:solidFill>
                <a:srgbClr val="777777"/>
              </a:solidFill>
              <a:highlight>
                <a:srgbClr val="FFFFFF"/>
              </a:highlight>
            </a:endParaRPr>
          </a:p>
          <a:p>
            <a:pPr indent="0" lvl="0" marL="0" rtl="0" algn="l">
              <a:spcBef>
                <a:spcPts val="0"/>
              </a:spcBef>
              <a:spcAft>
                <a:spcPts val="0"/>
              </a:spcAft>
              <a:buNone/>
            </a:pPr>
            <a:r>
              <a:t/>
            </a:r>
            <a:endParaRPr sz="1100">
              <a:solidFill>
                <a:srgbClr val="777777"/>
              </a:solidFill>
              <a:highlight>
                <a:srgbClr val="FFFFFF"/>
              </a:highlight>
            </a:endParaRPr>
          </a:p>
        </p:txBody>
      </p:sp>
      <p:pic>
        <p:nvPicPr>
          <p:cNvPr id="202" name="Google Shape;202;p25"/>
          <p:cNvPicPr preferRelativeResize="0"/>
          <p:nvPr/>
        </p:nvPicPr>
        <p:blipFill>
          <a:blip r:embed="rId3">
            <a:alphaModFix/>
          </a:blip>
          <a:stretch>
            <a:fillRect/>
          </a:stretch>
        </p:blipFill>
        <p:spPr>
          <a:xfrm>
            <a:off x="4388075" y="1002125"/>
            <a:ext cx="4528499" cy="267130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26"/>
          <p:cNvSpPr txBox="1"/>
          <p:nvPr/>
        </p:nvSpPr>
        <p:spPr>
          <a:xfrm>
            <a:off x="610150" y="599125"/>
            <a:ext cx="3583800" cy="69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800">
                <a:solidFill>
                  <a:schemeClr val="dk2"/>
                </a:solidFill>
                <a:latin typeface="Roboto"/>
                <a:ea typeface="Roboto"/>
                <a:cs typeface="Roboto"/>
                <a:sym typeface="Roboto"/>
              </a:rPr>
              <a:t>EMİR SULTAN CAMİİ</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p:txBody>
      </p:sp>
      <p:sp>
        <p:nvSpPr>
          <p:cNvPr id="208" name="Google Shape;208;p26"/>
          <p:cNvSpPr txBox="1"/>
          <p:nvPr/>
        </p:nvSpPr>
        <p:spPr>
          <a:xfrm>
            <a:off x="532800" y="960450"/>
            <a:ext cx="3777900" cy="310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100">
                <a:solidFill>
                  <a:srgbClr val="777777"/>
                </a:solidFill>
                <a:highlight>
                  <a:srgbClr val="FFFFFF"/>
                </a:highlight>
              </a:rPr>
              <a:t>Bulunduğu bölgeye de adını verdiği Emir Sultan semtinin asırlık ağaçlarla çevrili, her yerden görülebilen bir noktasında yer almaktadır. Emir Sultan Camii ilk yapıldığında tek kubbeli iken 1507 yılında caminin önüne üç kubbeli bir revak ve odalar ilave edilmiştir.  Sekizgen kasnak üzerine oturan kubbeyle örtülü Emir Sultan Camii’nin; dikdörtgen bir planda, ahşap kolonlar üzerinde kemerli ahşap revaklarla sarılı geniş şadırvan avlusu, yapının ana şemasını oluşturmaktadır. İbadet yeri ile türbenin bulunduğu eksene ise minareler yerleştirilmiştir. Caminin beden duvarlarında kırk, kasnağında on iki adet büyük pencere olup caminin içi son derece aydınlıktır. Camideki süslemeler de son derece değerli olup camideki pencerelerin etrafı mukarnaslarla işlenmiş ve İznik çinileriyle yaptırılan mihrabın üstüne, Rumi motiflerle süslü alınlıklar yerleştirilmiştir.</a:t>
            </a:r>
            <a:endParaRPr sz="1100">
              <a:solidFill>
                <a:srgbClr val="777777"/>
              </a:solidFill>
              <a:highlight>
                <a:srgbClr val="FFFFFF"/>
              </a:highlight>
            </a:endParaRPr>
          </a:p>
          <a:p>
            <a:pPr indent="0" lvl="0" marL="0" rtl="0" algn="l">
              <a:spcBef>
                <a:spcPts val="0"/>
              </a:spcBef>
              <a:spcAft>
                <a:spcPts val="0"/>
              </a:spcAft>
              <a:buNone/>
            </a:pPr>
            <a:r>
              <a:rPr lang="tr" sz="1100">
                <a:solidFill>
                  <a:srgbClr val="777777"/>
                </a:solidFill>
                <a:highlight>
                  <a:srgbClr val="FFFFFF"/>
                </a:highlight>
              </a:rPr>
              <a:t>2021 yılında restore edilmiştir.</a:t>
            </a:r>
            <a:endParaRPr sz="1100">
              <a:solidFill>
                <a:srgbClr val="777777"/>
              </a:solidFill>
              <a:highlight>
                <a:srgbClr val="FFFFFF"/>
              </a:highlight>
            </a:endParaRPr>
          </a:p>
        </p:txBody>
      </p:sp>
      <p:pic>
        <p:nvPicPr>
          <p:cNvPr id="209" name="Google Shape;209;p26"/>
          <p:cNvPicPr preferRelativeResize="0"/>
          <p:nvPr/>
        </p:nvPicPr>
        <p:blipFill rotWithShape="1">
          <a:blip r:embed="rId3">
            <a:alphaModFix/>
          </a:blip>
          <a:srcRect b="9175" l="4661" r="4462" t="6571"/>
          <a:stretch/>
        </p:blipFill>
        <p:spPr>
          <a:xfrm>
            <a:off x="4687550" y="1036650"/>
            <a:ext cx="4115200" cy="28760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27"/>
          <p:cNvSpPr txBox="1"/>
          <p:nvPr/>
        </p:nvSpPr>
        <p:spPr>
          <a:xfrm>
            <a:off x="610150" y="599125"/>
            <a:ext cx="3583800" cy="69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800">
                <a:solidFill>
                  <a:schemeClr val="dk2"/>
                </a:solidFill>
                <a:latin typeface="Roboto"/>
                <a:ea typeface="Roboto"/>
                <a:cs typeface="Roboto"/>
                <a:sym typeface="Roboto"/>
              </a:rPr>
              <a:t>EMİR SULTAN TÜRBESİ</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p:txBody>
      </p:sp>
      <p:sp>
        <p:nvSpPr>
          <p:cNvPr id="215" name="Google Shape;215;p27"/>
          <p:cNvSpPr txBox="1"/>
          <p:nvPr/>
        </p:nvSpPr>
        <p:spPr>
          <a:xfrm>
            <a:off x="532800" y="960450"/>
            <a:ext cx="3777900" cy="310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100">
                <a:solidFill>
                  <a:srgbClr val="777777"/>
                </a:solidFill>
                <a:highlight>
                  <a:srgbClr val="FFFFFF"/>
                </a:highlight>
              </a:rPr>
              <a:t>Emir Sultan Camii’nin hemen yanında yer alan türbede; Emir Sultan, oğlu Emir Ali, eşi Hundi Hatun ve iki kızı yatmaktadır. Dönemin önemli bilginlerinden olan Emir Sultan, 1391 yılında Bursa’ya geldikten sonra Yıldırım Bayezid’in kızı Hundi Hatun’la evlenmiş, 1429 yılında veba hastalığından vefat etmiştir. Giriş kapısı doğu yönünde olan türbenin, kapının bulunduğu cephenin beden duvarları hariç diğer tüm cephelerde yuvarlak kemerli büyük birer pencere bulunmaktadır.</a:t>
            </a:r>
            <a:endParaRPr sz="1100">
              <a:solidFill>
                <a:srgbClr val="777777"/>
              </a:solidFill>
              <a:highlight>
                <a:srgbClr val="FFFFFF"/>
              </a:highlight>
            </a:endParaRPr>
          </a:p>
          <a:p>
            <a:pPr indent="0" lvl="0" marL="0" rtl="0" algn="l">
              <a:spcBef>
                <a:spcPts val="0"/>
              </a:spcBef>
              <a:spcAft>
                <a:spcPts val="0"/>
              </a:spcAft>
              <a:buNone/>
            </a:pPr>
            <a:r>
              <a:rPr lang="tr" sz="1100">
                <a:solidFill>
                  <a:srgbClr val="777777"/>
                </a:solidFill>
                <a:highlight>
                  <a:srgbClr val="FFFFFF"/>
                </a:highlight>
              </a:rPr>
              <a:t>2021 yılında restore edilmiştir.</a:t>
            </a:r>
            <a:endParaRPr sz="1100">
              <a:solidFill>
                <a:srgbClr val="777777"/>
              </a:solidFill>
              <a:highlight>
                <a:srgbClr val="FFFFFF"/>
              </a:highlight>
            </a:endParaRPr>
          </a:p>
        </p:txBody>
      </p:sp>
      <p:pic>
        <p:nvPicPr>
          <p:cNvPr id="216" name="Google Shape;216;p27"/>
          <p:cNvPicPr preferRelativeResize="0"/>
          <p:nvPr/>
        </p:nvPicPr>
        <p:blipFill>
          <a:blip r:embed="rId3">
            <a:alphaModFix/>
          </a:blip>
          <a:stretch>
            <a:fillRect/>
          </a:stretch>
        </p:blipFill>
        <p:spPr>
          <a:xfrm>
            <a:off x="4310700" y="1035475"/>
            <a:ext cx="4528500" cy="241429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28"/>
          <p:cNvSpPr txBox="1"/>
          <p:nvPr/>
        </p:nvSpPr>
        <p:spPr>
          <a:xfrm>
            <a:off x="610150" y="599125"/>
            <a:ext cx="3583800" cy="69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800">
                <a:solidFill>
                  <a:schemeClr val="dk2"/>
                </a:solidFill>
                <a:latin typeface="Roboto"/>
                <a:ea typeface="Roboto"/>
                <a:cs typeface="Roboto"/>
                <a:sym typeface="Roboto"/>
              </a:rPr>
              <a:t>EMİR SULTAN HAMAMI</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p:txBody>
      </p:sp>
      <p:sp>
        <p:nvSpPr>
          <p:cNvPr id="222" name="Google Shape;222;p28"/>
          <p:cNvSpPr txBox="1"/>
          <p:nvPr/>
        </p:nvSpPr>
        <p:spPr>
          <a:xfrm>
            <a:off x="532800" y="960450"/>
            <a:ext cx="3777900" cy="310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100">
                <a:solidFill>
                  <a:srgbClr val="777777"/>
                </a:solidFill>
                <a:highlight>
                  <a:srgbClr val="FFFFFF"/>
                </a:highlight>
              </a:rPr>
              <a:t>Emir Sultan Hamamı , Yıldırım Beyazıt’ın kızı,Emir Sultan’ın karısı Hindu Sultan tarafından 1426 yılında Bursa’nın Emir Sultan semtinde yaptırılmıştır. Bu hamam Emir Sultan Camii’sinin güneyinde yer almaktadır.</a:t>
            </a:r>
            <a:endParaRPr sz="1100">
              <a:solidFill>
                <a:srgbClr val="777777"/>
              </a:solidFill>
              <a:highlight>
                <a:srgbClr val="FFFFFF"/>
              </a:highlight>
            </a:endParaRPr>
          </a:p>
          <a:p>
            <a:pPr indent="0" lvl="0" marL="0" rtl="0" algn="l">
              <a:spcBef>
                <a:spcPts val="0"/>
              </a:spcBef>
              <a:spcAft>
                <a:spcPts val="0"/>
              </a:spcAft>
              <a:buNone/>
            </a:pPr>
            <a:r>
              <a:rPr lang="tr" sz="1100">
                <a:solidFill>
                  <a:srgbClr val="777777"/>
                </a:solidFill>
                <a:highlight>
                  <a:srgbClr val="FFFFFF"/>
                </a:highlight>
              </a:rPr>
              <a:t>        Hamam dikdörtgen planındadır fakat soğukluğu karedir.İlk yapıldığında soğukluğun üzerinde kubbe vardır. Fakat daha sonra bu bölüm düz bir çatı haline getirilmiştir.Soğukluktan kare planlı üzeri kubbeli bir bölümden ılıklığa geçilmektedir. Ilıklığın çevresinde iki halvet hücresi ile hela vardır. Buradan da üç eyvanlı ve iki halvetli sıcaklık bölümüne geçilmektedir. Göbek taşının bulunduğu sıcaklığın üzeri de kıvrımlı bir kuşağın bulunduğu bir kasnak ve kubbe ile örtülmüştür.Bu hamam  1622, 1670 ve 1712 yıllarında onarılmıştır.</a:t>
            </a:r>
            <a:endParaRPr sz="1100">
              <a:solidFill>
                <a:srgbClr val="777777"/>
              </a:solidFill>
              <a:highlight>
                <a:srgbClr val="FFFFFF"/>
              </a:highlight>
            </a:endParaRPr>
          </a:p>
        </p:txBody>
      </p:sp>
      <p:pic>
        <p:nvPicPr>
          <p:cNvPr id="223" name="Google Shape;223;p28"/>
          <p:cNvPicPr preferRelativeResize="0"/>
          <p:nvPr/>
        </p:nvPicPr>
        <p:blipFill>
          <a:blip r:embed="rId3">
            <a:alphaModFix/>
          </a:blip>
          <a:stretch>
            <a:fillRect/>
          </a:stretch>
        </p:blipFill>
        <p:spPr>
          <a:xfrm>
            <a:off x="4403575" y="1019975"/>
            <a:ext cx="4528501" cy="250064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7" name="Shape 227"/>
        <p:cNvGrpSpPr/>
        <p:nvPr/>
      </p:nvGrpSpPr>
      <p:grpSpPr>
        <a:xfrm>
          <a:off x="0" y="0"/>
          <a:ext cx="0" cy="0"/>
          <a:chOff x="0" y="0"/>
          <a:chExt cx="0" cy="0"/>
        </a:xfrm>
      </p:grpSpPr>
      <p:sp>
        <p:nvSpPr>
          <p:cNvPr id="228" name="Google Shape;228;p29"/>
          <p:cNvSpPr txBox="1"/>
          <p:nvPr/>
        </p:nvSpPr>
        <p:spPr>
          <a:xfrm>
            <a:off x="610150" y="599125"/>
            <a:ext cx="3583800" cy="69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800">
                <a:solidFill>
                  <a:schemeClr val="dk2"/>
                </a:solidFill>
                <a:latin typeface="Roboto"/>
                <a:ea typeface="Roboto"/>
                <a:cs typeface="Roboto"/>
                <a:sym typeface="Roboto"/>
              </a:rPr>
              <a:t>EMİR BUHARİ TEKKESİ</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p:txBody>
      </p:sp>
      <p:sp>
        <p:nvSpPr>
          <p:cNvPr id="229" name="Google Shape;229;p29"/>
          <p:cNvSpPr txBox="1"/>
          <p:nvPr/>
        </p:nvSpPr>
        <p:spPr>
          <a:xfrm>
            <a:off x="532800" y="960450"/>
            <a:ext cx="3777900" cy="310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100">
                <a:solidFill>
                  <a:srgbClr val="777777"/>
                </a:solidFill>
                <a:highlight>
                  <a:srgbClr val="FFFFFF"/>
                </a:highlight>
              </a:rPr>
              <a:t>Tekke, 15. yüzyılın başlarında, Emir Sultan'ın vefatından kısa bir süre sonra, Yıldırım Bayezid'in kızı ve Emir Sultan'ın eşi Hundi Fatma Hatun tarafından yaptırılmıştır. Yapısal olarak tipik bir Osmanlı tekke mimarisini yansıtan Emir Buhari Tekkesi, genellikle avlu etrafında sıralanan derviş hücreleri, semahane (ayin yapılan mekan), mescit ve şeyh evi gibi bölümlerden oluşurdu. Zamanla çeşitli eklemeler ve değişiklikler görmüş olsa da, temel olarak dönemin tekke mimarisinin sade ve işlevsel özelliklerini barındırmıştır.</a:t>
            </a:r>
            <a:endParaRPr sz="1100">
              <a:solidFill>
                <a:srgbClr val="777777"/>
              </a:solidFill>
              <a:highlight>
                <a:srgbClr val="FFFFFF"/>
              </a:highlight>
            </a:endParaRPr>
          </a:p>
          <a:p>
            <a:pPr indent="0" lvl="0" marL="0" rtl="0" algn="l">
              <a:spcBef>
                <a:spcPts val="0"/>
              </a:spcBef>
              <a:spcAft>
                <a:spcPts val="0"/>
              </a:spcAft>
              <a:buNone/>
            </a:pPr>
            <a:r>
              <a:rPr lang="tr" sz="1100">
                <a:solidFill>
                  <a:srgbClr val="777777"/>
                </a:solidFill>
                <a:highlight>
                  <a:srgbClr val="FFFFFF"/>
                </a:highlight>
              </a:rPr>
              <a:t>Yapının çevresindeki kentsel dönüşüm çalışmalarının ardından 2012 yılında rekonstrüksiyonu tamamlanmıştır.</a:t>
            </a:r>
            <a:endParaRPr sz="1100">
              <a:solidFill>
                <a:srgbClr val="777777"/>
              </a:solidFill>
              <a:highlight>
                <a:srgbClr val="FFFFFF"/>
              </a:highlight>
            </a:endParaRPr>
          </a:p>
        </p:txBody>
      </p:sp>
      <p:pic>
        <p:nvPicPr>
          <p:cNvPr id="230" name="Google Shape;230;p29"/>
          <p:cNvPicPr preferRelativeResize="0"/>
          <p:nvPr/>
        </p:nvPicPr>
        <p:blipFill>
          <a:blip r:embed="rId3">
            <a:alphaModFix/>
          </a:blip>
          <a:stretch>
            <a:fillRect/>
          </a:stretch>
        </p:blipFill>
        <p:spPr>
          <a:xfrm>
            <a:off x="4396425" y="1036650"/>
            <a:ext cx="4528502" cy="301605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30"/>
          <p:cNvSpPr txBox="1"/>
          <p:nvPr/>
        </p:nvSpPr>
        <p:spPr>
          <a:xfrm>
            <a:off x="610150" y="599125"/>
            <a:ext cx="3583800" cy="69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800">
                <a:solidFill>
                  <a:schemeClr val="dk2"/>
                </a:solidFill>
                <a:latin typeface="Roboto"/>
                <a:ea typeface="Roboto"/>
                <a:cs typeface="Roboto"/>
                <a:sym typeface="Roboto"/>
              </a:rPr>
              <a:t>ZEYNİLER CAMİİ</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p:txBody>
      </p:sp>
      <p:sp>
        <p:nvSpPr>
          <p:cNvPr id="236" name="Google Shape;236;p30"/>
          <p:cNvSpPr txBox="1"/>
          <p:nvPr/>
        </p:nvSpPr>
        <p:spPr>
          <a:xfrm>
            <a:off x="532800" y="960450"/>
            <a:ext cx="3777900" cy="310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100">
                <a:solidFill>
                  <a:srgbClr val="777777"/>
                </a:solidFill>
                <a:highlight>
                  <a:srgbClr val="FFFFFF"/>
                </a:highlight>
              </a:rPr>
              <a:t>Sultan II. Murat döneminde, Zeyniye Tarikatı Şeyhi Ab-düllatif Kudsi Efendi adına, Hoca Ramazan tarafından mescit olarak yaptırılmış, 1568 yılında da Kazasker Muallimzade Ahmet Şemsettin tarafından minber eklenerek camiye dönüştürülmüştür. </a:t>
            </a:r>
            <a:endParaRPr sz="1100">
              <a:solidFill>
                <a:srgbClr val="777777"/>
              </a:solidFill>
              <a:highlight>
                <a:srgbClr val="FFFFFF"/>
              </a:highlight>
            </a:endParaRPr>
          </a:p>
          <a:p>
            <a:pPr indent="0" lvl="0" marL="0" rtl="0" algn="l">
              <a:spcBef>
                <a:spcPts val="0"/>
              </a:spcBef>
              <a:spcAft>
                <a:spcPts val="0"/>
              </a:spcAft>
              <a:buNone/>
            </a:pPr>
            <a:r>
              <a:t/>
            </a:r>
            <a:endParaRPr sz="1100">
              <a:solidFill>
                <a:srgbClr val="777777"/>
              </a:solidFill>
              <a:highlight>
                <a:srgbClr val="FFFFFF"/>
              </a:highlight>
            </a:endParaRPr>
          </a:p>
          <a:p>
            <a:pPr indent="0" lvl="0" marL="0" rtl="0" algn="l">
              <a:spcBef>
                <a:spcPts val="0"/>
              </a:spcBef>
              <a:spcAft>
                <a:spcPts val="0"/>
              </a:spcAft>
              <a:buNone/>
            </a:pPr>
            <a:r>
              <a:rPr lang="tr" sz="1100">
                <a:solidFill>
                  <a:srgbClr val="777777"/>
                </a:solidFill>
                <a:highlight>
                  <a:srgbClr val="FFFFFF"/>
                </a:highlight>
              </a:rPr>
              <a:t>Dikdörtgen planlı olan caminin asıl ibadet mekanı kare olup, ke­nar uzunlukları 9,18 metredir. Alın duvarlı, tek kubbeli cami tipolojisi olup Bursa’da sık rastlanmakta olan bir tipolojidir. Kubbesi dışarıdan sekizgen, bir sıra kesme taş ve iki sıra tuğla örgülü yüksek bir kasnağa oturtulmuştur. </a:t>
            </a:r>
            <a:endParaRPr sz="1100">
              <a:solidFill>
                <a:srgbClr val="777777"/>
              </a:solidFill>
              <a:highlight>
                <a:srgbClr val="FFFFFF"/>
              </a:highlight>
            </a:endParaRPr>
          </a:p>
        </p:txBody>
      </p:sp>
      <p:pic>
        <p:nvPicPr>
          <p:cNvPr id="237" name="Google Shape;237;p30"/>
          <p:cNvPicPr preferRelativeResize="0"/>
          <p:nvPr/>
        </p:nvPicPr>
        <p:blipFill>
          <a:blip r:embed="rId3">
            <a:alphaModFix/>
          </a:blip>
          <a:stretch>
            <a:fillRect/>
          </a:stretch>
        </p:blipFill>
        <p:spPr>
          <a:xfrm>
            <a:off x="4310700" y="1002388"/>
            <a:ext cx="4528500" cy="30220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14"/>
          <p:cNvSpPr txBox="1"/>
          <p:nvPr/>
        </p:nvSpPr>
        <p:spPr>
          <a:xfrm>
            <a:off x="610150" y="599125"/>
            <a:ext cx="2443500" cy="69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800">
                <a:solidFill>
                  <a:schemeClr val="dk2"/>
                </a:solidFill>
                <a:latin typeface="Roboto"/>
                <a:ea typeface="Roboto"/>
                <a:cs typeface="Roboto"/>
                <a:sym typeface="Roboto"/>
              </a:rPr>
              <a:t>SETBAŞI KÖPRÜSÜ</a:t>
            </a:r>
            <a:endParaRPr sz="1800">
              <a:solidFill>
                <a:schemeClr val="dk2"/>
              </a:solidFill>
              <a:latin typeface="Roboto"/>
              <a:ea typeface="Roboto"/>
              <a:cs typeface="Roboto"/>
              <a:sym typeface="Roboto"/>
            </a:endParaRPr>
          </a:p>
        </p:txBody>
      </p:sp>
      <p:sp>
        <p:nvSpPr>
          <p:cNvPr id="124" name="Google Shape;124;p14"/>
          <p:cNvSpPr txBox="1"/>
          <p:nvPr/>
        </p:nvSpPr>
        <p:spPr>
          <a:xfrm>
            <a:off x="541125" y="1413575"/>
            <a:ext cx="3105900" cy="310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100">
                <a:solidFill>
                  <a:srgbClr val="777777"/>
                </a:solidFill>
                <a:highlight>
                  <a:srgbClr val="FFFFFF"/>
                </a:highlight>
              </a:rPr>
              <a:t>Gökdere üzerinde yer alan Setbaşı  Köprüsü, Osmangazi ve Yıldırım ilçelerini birbirine bağlar. Biri küçük, biri büyük iki sivri kemeri bulunmaktadır. Ne zaman yapıldığı ve yaptıranı belli olmamakla birlikte, kadı sicillerine yansıyan onarımlardan en azından 15. yüzyıl sonlarından bu yana kullanıldığı, 1565, 1585, 1680, 1681, 1738 ve 1847 yıllarında onarım gördüğü bilinmektedir. Cumhuriyet Dönemi’ne kadar döşemesi ahşap olan köprü, 1920 yılından sonra taş ayaklar üzerinde beton tabliyeli olarak yeniden yapılmış, daha sonra da köprü genişletilmiştir. </a:t>
            </a:r>
            <a:endParaRPr sz="1100">
              <a:solidFill>
                <a:schemeClr val="dk2"/>
              </a:solidFill>
              <a:latin typeface="Roboto"/>
              <a:ea typeface="Roboto"/>
              <a:cs typeface="Roboto"/>
              <a:sym typeface="Roboto"/>
            </a:endParaRPr>
          </a:p>
        </p:txBody>
      </p:sp>
      <p:pic>
        <p:nvPicPr>
          <p:cNvPr id="125" name="Google Shape;125;p14"/>
          <p:cNvPicPr preferRelativeResize="0"/>
          <p:nvPr/>
        </p:nvPicPr>
        <p:blipFill>
          <a:blip r:embed="rId3">
            <a:alphaModFix/>
          </a:blip>
          <a:stretch>
            <a:fillRect/>
          </a:stretch>
        </p:blipFill>
        <p:spPr>
          <a:xfrm>
            <a:off x="5069425" y="381000"/>
            <a:ext cx="3571875" cy="47625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15"/>
          <p:cNvSpPr txBox="1"/>
          <p:nvPr/>
        </p:nvSpPr>
        <p:spPr>
          <a:xfrm>
            <a:off x="610150" y="599125"/>
            <a:ext cx="2443500" cy="69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800">
                <a:solidFill>
                  <a:schemeClr val="dk2"/>
                </a:solidFill>
                <a:latin typeface="Roboto"/>
                <a:ea typeface="Roboto"/>
                <a:cs typeface="Roboto"/>
                <a:sym typeface="Roboto"/>
              </a:rPr>
              <a:t>IRGANDI </a:t>
            </a:r>
            <a:r>
              <a:rPr lang="tr" sz="1800">
                <a:solidFill>
                  <a:schemeClr val="dk2"/>
                </a:solidFill>
                <a:latin typeface="Roboto"/>
                <a:ea typeface="Roboto"/>
                <a:cs typeface="Roboto"/>
                <a:sym typeface="Roboto"/>
              </a:rPr>
              <a:t>KÖPRÜSÜ</a:t>
            </a:r>
            <a:endParaRPr sz="1800">
              <a:solidFill>
                <a:schemeClr val="dk2"/>
              </a:solidFill>
              <a:latin typeface="Roboto"/>
              <a:ea typeface="Roboto"/>
              <a:cs typeface="Roboto"/>
              <a:sym typeface="Roboto"/>
            </a:endParaRPr>
          </a:p>
        </p:txBody>
      </p:sp>
      <p:sp>
        <p:nvSpPr>
          <p:cNvPr id="131" name="Google Shape;131;p15"/>
          <p:cNvSpPr txBox="1"/>
          <p:nvPr/>
        </p:nvSpPr>
        <p:spPr>
          <a:xfrm>
            <a:off x="541125" y="1413575"/>
            <a:ext cx="3302700" cy="310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100">
                <a:solidFill>
                  <a:srgbClr val="777777"/>
                </a:solidFill>
                <a:highlight>
                  <a:srgbClr val="FFFFFF"/>
                </a:highlight>
              </a:rPr>
              <a:t>Irgandı Köprüsü Boyacı Kulluğu Köprüsü'nün güneyinde bulunmaktadır. Osmanlıların tek arasta köprüsü olan bu taş köprünün, II. Murad zamanında, 1442 yılında, Irgandı Ali oğlu tüccar Hoca Muslihuddin tarafından, Hacı İvaz Paşa’nın vakfiyesinde şahit gösterdiği Abdullah oğlu Timurtaş’a yaptırıldığı düşünülmektedir. Celali ayaklanmalarının ardından, 1640 yılında Bursa’ya gelen Evliya Çelebi'nin Seyahatname’sinde, köprünün üzerinde 200 dükkanın bulunduğu belirtilmekteyse de gerçekte köprü üstünde her iki tarafta 16 adet olmak üzere 32 dükkanın yapılmış olduğu, bunlardan kuzeydoğu ucundakilerden birinin mescide ayrıldığı, köprüyü taşıyan tek kemerin iki yanında ahır ve depoların bulunduğu bilinmektedir.</a:t>
            </a:r>
            <a:endParaRPr sz="1100">
              <a:solidFill>
                <a:schemeClr val="dk2"/>
              </a:solidFill>
              <a:latin typeface="Roboto"/>
              <a:ea typeface="Roboto"/>
              <a:cs typeface="Roboto"/>
              <a:sym typeface="Roboto"/>
            </a:endParaRPr>
          </a:p>
        </p:txBody>
      </p:sp>
      <p:pic>
        <p:nvPicPr>
          <p:cNvPr id="132" name="Google Shape;132;p15"/>
          <p:cNvPicPr preferRelativeResize="0"/>
          <p:nvPr/>
        </p:nvPicPr>
        <p:blipFill>
          <a:blip r:embed="rId3">
            <a:alphaModFix/>
          </a:blip>
          <a:stretch>
            <a:fillRect/>
          </a:stretch>
        </p:blipFill>
        <p:spPr>
          <a:xfrm>
            <a:off x="4148625" y="1032025"/>
            <a:ext cx="4995376" cy="331880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16"/>
          <p:cNvSpPr txBox="1"/>
          <p:nvPr/>
        </p:nvSpPr>
        <p:spPr>
          <a:xfrm>
            <a:off x="610150" y="599125"/>
            <a:ext cx="2443500" cy="69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800">
                <a:solidFill>
                  <a:schemeClr val="dk2"/>
                </a:solidFill>
                <a:latin typeface="Roboto"/>
                <a:ea typeface="Roboto"/>
                <a:cs typeface="Roboto"/>
                <a:sym typeface="Roboto"/>
              </a:rPr>
              <a:t>ERMENİ KİLİSESİ</a:t>
            </a:r>
            <a:endParaRPr sz="1800">
              <a:solidFill>
                <a:schemeClr val="dk2"/>
              </a:solidFill>
              <a:latin typeface="Roboto"/>
              <a:ea typeface="Roboto"/>
              <a:cs typeface="Roboto"/>
              <a:sym typeface="Roboto"/>
            </a:endParaRPr>
          </a:p>
        </p:txBody>
      </p:sp>
      <p:sp>
        <p:nvSpPr>
          <p:cNvPr id="138" name="Google Shape;138;p16"/>
          <p:cNvSpPr txBox="1"/>
          <p:nvPr/>
        </p:nvSpPr>
        <p:spPr>
          <a:xfrm>
            <a:off x="541125" y="1413575"/>
            <a:ext cx="3302700" cy="310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100">
                <a:solidFill>
                  <a:srgbClr val="777777"/>
                </a:solidFill>
                <a:highlight>
                  <a:srgbClr val="FFFFFF"/>
                </a:highlight>
              </a:rPr>
              <a:t>Namazgah Caddesi ile Akdemir Sokağı'nın kesiştiği köşede eski Ermeni kilisesi. Cumhuriyet öncesinde Ermeni azınlığın yoğun yaşadığı Setbaşı semtinin kilisesi idi. Kurtuluş Savaşı sonrası Ermenilerin ülkeyi terk etmesinin ardından kişi kullanımına geçmiş, bir süre tütün deposu olarak yararlanılmış ise de, daha sonra boşaltılmıştır.</a:t>
            </a:r>
            <a:endParaRPr sz="1100">
              <a:solidFill>
                <a:srgbClr val="777777"/>
              </a:solidFill>
              <a:highlight>
                <a:srgbClr val="FFFFFF"/>
              </a:highlight>
            </a:endParaRPr>
          </a:p>
          <a:p>
            <a:pPr indent="0" lvl="0" marL="0" rtl="0" algn="l">
              <a:spcBef>
                <a:spcPts val="0"/>
              </a:spcBef>
              <a:spcAft>
                <a:spcPts val="0"/>
              </a:spcAft>
              <a:buNone/>
            </a:pPr>
            <a:r>
              <a:rPr lang="tr" sz="1100">
                <a:solidFill>
                  <a:srgbClr val="777777"/>
                </a:solidFill>
                <a:highlight>
                  <a:srgbClr val="FFFFFF"/>
                </a:highlight>
              </a:rPr>
              <a:t>        Doğu-batı doğrultusunda dikdörtgen bir alana oturmakta olan kilise, depo olarak kullanıldığı dönemde gerçekleştirilen değişikliklerle özgün özelliklerini yitirmiştir. Yapıldığı tarih ve yaptıranı belirlenememiştir.</a:t>
            </a:r>
            <a:endParaRPr sz="1100">
              <a:solidFill>
                <a:srgbClr val="777777"/>
              </a:solidFill>
              <a:highlight>
                <a:srgbClr val="FFFFFF"/>
              </a:highlight>
            </a:endParaRPr>
          </a:p>
          <a:p>
            <a:pPr indent="0" lvl="0" marL="0" rtl="0" algn="l">
              <a:spcBef>
                <a:spcPts val="0"/>
              </a:spcBef>
              <a:spcAft>
                <a:spcPts val="0"/>
              </a:spcAft>
              <a:buNone/>
            </a:pPr>
            <a:r>
              <a:t/>
            </a:r>
            <a:endParaRPr sz="1100">
              <a:solidFill>
                <a:srgbClr val="777777"/>
              </a:solidFill>
              <a:highlight>
                <a:srgbClr val="FFFFFF"/>
              </a:highlight>
            </a:endParaRPr>
          </a:p>
        </p:txBody>
      </p:sp>
      <p:pic>
        <p:nvPicPr>
          <p:cNvPr id="139" name="Google Shape;139;p16"/>
          <p:cNvPicPr preferRelativeResize="0"/>
          <p:nvPr/>
        </p:nvPicPr>
        <p:blipFill>
          <a:blip r:embed="rId3">
            <a:alphaModFix/>
          </a:blip>
          <a:stretch>
            <a:fillRect/>
          </a:stretch>
        </p:blipFill>
        <p:spPr>
          <a:xfrm>
            <a:off x="5553950" y="304800"/>
            <a:ext cx="3212948" cy="48386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17"/>
          <p:cNvSpPr txBox="1"/>
          <p:nvPr/>
        </p:nvSpPr>
        <p:spPr>
          <a:xfrm>
            <a:off x="610150" y="599125"/>
            <a:ext cx="2443500" cy="69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800">
                <a:solidFill>
                  <a:schemeClr val="dk2"/>
                </a:solidFill>
                <a:latin typeface="Roboto"/>
                <a:ea typeface="Roboto"/>
                <a:cs typeface="Roboto"/>
                <a:sym typeface="Roboto"/>
              </a:rPr>
              <a:t>YEŞİL MEDRESESİ</a:t>
            </a:r>
            <a:endParaRPr sz="1800">
              <a:solidFill>
                <a:schemeClr val="dk2"/>
              </a:solidFill>
              <a:latin typeface="Roboto"/>
              <a:ea typeface="Roboto"/>
              <a:cs typeface="Roboto"/>
              <a:sym typeface="Roboto"/>
            </a:endParaRPr>
          </a:p>
        </p:txBody>
      </p:sp>
      <p:sp>
        <p:nvSpPr>
          <p:cNvPr id="145" name="Google Shape;145;p17"/>
          <p:cNvSpPr txBox="1"/>
          <p:nvPr/>
        </p:nvSpPr>
        <p:spPr>
          <a:xfrm>
            <a:off x="541125" y="1413575"/>
            <a:ext cx="3302700" cy="310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100">
                <a:solidFill>
                  <a:srgbClr val="777777"/>
                </a:solidFill>
                <a:highlight>
                  <a:srgbClr val="FFFFFF"/>
                </a:highlight>
              </a:rPr>
              <a:t>Çelebi Sultan Mehmet’in 1419 yılında, Yeşil Türbe’nin binalarından biri olarak cami, imaret, türbe ve han ile birlikte inşa ettirdiği Yeşil Medrese, günümüzde Türk-İslam Eserleri Müzesi olarak kullanılmaktadır. 1930-1972 yılları arasında Bura Arkeoloji Müzesine ev sahipliği yapan ve genel bir müze özelliğinde olan bina 1975 yılından itibaren Türk İslam Eserleri Müzesi olarak ziyarete açılmıştır. Tarihi medresede 12. yüzyıldan 20. yüzyıla uzanan mâden, keramik, ahşap, işleme, silah, el yazması kitaplar, sikke, kitâbeler ve mezar taşları ile etnografik malzemeler sergilenmektedir.</a:t>
            </a:r>
            <a:endParaRPr sz="1100">
              <a:solidFill>
                <a:srgbClr val="777777"/>
              </a:solidFill>
              <a:highlight>
                <a:srgbClr val="FFFFFF"/>
              </a:highlight>
            </a:endParaRPr>
          </a:p>
        </p:txBody>
      </p:sp>
      <p:pic>
        <p:nvPicPr>
          <p:cNvPr id="146" name="Google Shape;146;p17"/>
          <p:cNvPicPr preferRelativeResize="0"/>
          <p:nvPr/>
        </p:nvPicPr>
        <p:blipFill>
          <a:blip r:embed="rId3">
            <a:alphaModFix/>
          </a:blip>
          <a:stretch>
            <a:fillRect/>
          </a:stretch>
        </p:blipFill>
        <p:spPr>
          <a:xfrm>
            <a:off x="3936700" y="599125"/>
            <a:ext cx="4995374" cy="33318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18"/>
          <p:cNvSpPr txBox="1"/>
          <p:nvPr/>
        </p:nvSpPr>
        <p:spPr>
          <a:xfrm>
            <a:off x="610150" y="599125"/>
            <a:ext cx="2443500" cy="69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800">
                <a:solidFill>
                  <a:schemeClr val="dk2"/>
                </a:solidFill>
                <a:latin typeface="Roboto"/>
                <a:ea typeface="Roboto"/>
                <a:cs typeface="Roboto"/>
                <a:sym typeface="Roboto"/>
              </a:rPr>
              <a:t>YEŞİL HAMAMI</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p:txBody>
      </p:sp>
      <p:sp>
        <p:nvSpPr>
          <p:cNvPr id="152" name="Google Shape;152;p18"/>
          <p:cNvSpPr txBox="1"/>
          <p:nvPr/>
        </p:nvSpPr>
        <p:spPr>
          <a:xfrm>
            <a:off x="541125" y="1413575"/>
            <a:ext cx="3302700" cy="310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100">
                <a:solidFill>
                  <a:srgbClr val="777777"/>
                </a:solidFill>
                <a:highlight>
                  <a:srgbClr val="FFFFFF"/>
                </a:highlight>
              </a:rPr>
              <a:t>Yeşil Hamamı, Yeşil Türbeye yakın bir noktada, Fatih Sultan Mehmed döneminde, 1480 yılında Türbedar Köse Ali Paşa (Sofu Bedreddin) tarafından yaptırılmıştır. Tek Hamam tipolojisinde olan hamamın soğukluk bölümünün üzerinde büyük bir kubbe, ortasında sekizgen mermer bir havuz bulunmaktadır. Soğukluktan geçilen ve tek kubbe ile örtülü ılıklık bölümünden de sıcaklık bölümüne ulaşılır. Sıcaklık bölümündeki kurnaların arasından halvet odalarına ulaşılmaktadır. Halen ticari amaçlı olarak kullanılmaktadır. Kapısı üzerindeki kitabesinde, hamamda devrengeç suyu kullanıldığı yazılıdır.</a:t>
            </a:r>
            <a:endParaRPr sz="1100">
              <a:solidFill>
                <a:srgbClr val="777777"/>
              </a:solidFill>
              <a:highlight>
                <a:srgbClr val="FFFFFF"/>
              </a:highlight>
            </a:endParaRPr>
          </a:p>
        </p:txBody>
      </p:sp>
      <p:pic>
        <p:nvPicPr>
          <p:cNvPr id="153" name="Google Shape;153;p18"/>
          <p:cNvPicPr preferRelativeResize="0"/>
          <p:nvPr/>
        </p:nvPicPr>
        <p:blipFill>
          <a:blip r:embed="rId3">
            <a:alphaModFix/>
          </a:blip>
          <a:stretch>
            <a:fillRect/>
          </a:stretch>
        </p:blipFill>
        <p:spPr>
          <a:xfrm>
            <a:off x="3979500" y="419150"/>
            <a:ext cx="4995377" cy="333187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19"/>
          <p:cNvSpPr txBox="1"/>
          <p:nvPr/>
        </p:nvSpPr>
        <p:spPr>
          <a:xfrm>
            <a:off x="610150" y="599125"/>
            <a:ext cx="2443500" cy="69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800">
                <a:solidFill>
                  <a:schemeClr val="dk2"/>
                </a:solidFill>
                <a:latin typeface="Roboto"/>
                <a:ea typeface="Roboto"/>
                <a:cs typeface="Roboto"/>
                <a:sym typeface="Roboto"/>
              </a:rPr>
              <a:t>YEŞİL CAMİİ</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p:txBody>
      </p:sp>
      <p:sp>
        <p:nvSpPr>
          <p:cNvPr id="159" name="Google Shape;159;p19"/>
          <p:cNvSpPr txBox="1"/>
          <p:nvPr/>
        </p:nvSpPr>
        <p:spPr>
          <a:xfrm>
            <a:off x="532800" y="960450"/>
            <a:ext cx="4344600" cy="310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100">
                <a:solidFill>
                  <a:srgbClr val="777777"/>
                </a:solidFill>
                <a:highlight>
                  <a:srgbClr val="FFFFFF"/>
                </a:highlight>
              </a:rPr>
              <a:t>Yeşil Cami, Sultan I. Mehmed (Çelebi) tarafından 1419-1420 yıllarında Bursa'da inşa ettirilen bir camidir. </a:t>
            </a:r>
            <a:endParaRPr sz="1100">
              <a:solidFill>
                <a:srgbClr val="777777"/>
              </a:solidFill>
              <a:highlight>
                <a:srgbClr val="FFFFFF"/>
              </a:highlight>
            </a:endParaRPr>
          </a:p>
          <a:p>
            <a:pPr indent="0" lvl="0" marL="0" rtl="0" algn="l">
              <a:spcBef>
                <a:spcPts val="0"/>
              </a:spcBef>
              <a:spcAft>
                <a:spcPts val="0"/>
              </a:spcAft>
              <a:buNone/>
            </a:pPr>
            <a:r>
              <a:rPr lang="tr" sz="1100">
                <a:solidFill>
                  <a:srgbClr val="777777"/>
                </a:solidFill>
                <a:highlight>
                  <a:srgbClr val="FFFFFF"/>
                </a:highlight>
              </a:rPr>
              <a:t>Fetret Dönemi'nin ardından Osmanlı Devleti'nin yeniden güçlenmesini simgeleyen bu yapı, "⊥" planlı (tabhâneli, zâviyeli) camiler grubundandır.</a:t>
            </a:r>
            <a:endParaRPr sz="1100">
              <a:solidFill>
                <a:srgbClr val="777777"/>
              </a:solidFill>
              <a:highlight>
                <a:srgbClr val="FFFFFF"/>
              </a:highlight>
            </a:endParaRPr>
          </a:p>
          <a:p>
            <a:pPr indent="0" lvl="0" marL="0" rtl="0" algn="l">
              <a:spcBef>
                <a:spcPts val="0"/>
              </a:spcBef>
              <a:spcAft>
                <a:spcPts val="0"/>
              </a:spcAft>
              <a:buNone/>
            </a:pPr>
            <a:r>
              <a:rPr lang="tr" sz="1100">
                <a:solidFill>
                  <a:srgbClr val="777777"/>
                </a:solidFill>
                <a:highlight>
                  <a:srgbClr val="FFFFFF"/>
                </a:highlight>
              </a:rPr>
              <a:t>Caminin öne çıkan mimari özellikleri şunlardır: Son cemaat yeri bulunmamakta, ancak giriş cephesindeki izlerden beş bölmeli bir son cemaat yerinin planlandığı anlaşılmaktadır - bu bölümün tamamlanamaması Sultan I. Mehmed'in ani ölümüyle ilişkilendirilmektedir. Görkemli taç kapısından girilen yapıda, giriş sofasının iki yanında çapraz tonozlu odalar (saray mahfilleri) ve merdivenlerle çıkılan üst katta hünkâr mahfili bulunmaktadır.</a:t>
            </a:r>
            <a:endParaRPr sz="1100">
              <a:solidFill>
                <a:srgbClr val="777777"/>
              </a:solidFill>
              <a:highlight>
                <a:srgbClr val="FFFFFF"/>
              </a:highlight>
            </a:endParaRPr>
          </a:p>
          <a:p>
            <a:pPr indent="0" lvl="0" marL="0" rtl="0" algn="l">
              <a:spcBef>
                <a:spcPts val="0"/>
              </a:spcBef>
              <a:spcAft>
                <a:spcPts val="0"/>
              </a:spcAft>
              <a:buNone/>
            </a:pPr>
            <a:r>
              <a:rPr lang="tr" sz="1100">
                <a:solidFill>
                  <a:srgbClr val="777777"/>
                </a:solidFill>
                <a:highlight>
                  <a:srgbClr val="FFFFFF"/>
                </a:highlight>
              </a:rPr>
              <a:t>İki büyük kubbe ile örtülü ana ibadet mekânı bir geçiş koridoru ile bağlanmıştır. Merkezi mekânın doğu-batı yönlerinde dilimli kubbeli yan eyvanlar ve bunlara bitişik kubbeli odalar yer alır. Mihrap ve minber bölümüne merkezi mekândan basamaklarla çıkılmaktadır.</a:t>
            </a:r>
            <a:endParaRPr sz="1100">
              <a:solidFill>
                <a:srgbClr val="777777"/>
              </a:solidFill>
              <a:highlight>
                <a:srgbClr val="FFFFFF"/>
              </a:highlight>
            </a:endParaRPr>
          </a:p>
          <a:p>
            <a:pPr indent="0" lvl="0" marL="0" rtl="0" algn="l">
              <a:spcBef>
                <a:spcPts val="0"/>
              </a:spcBef>
              <a:spcAft>
                <a:spcPts val="0"/>
              </a:spcAft>
              <a:buNone/>
            </a:pPr>
            <a:r>
              <a:rPr lang="tr" sz="1100">
                <a:solidFill>
                  <a:srgbClr val="777777"/>
                </a:solidFill>
                <a:highlight>
                  <a:srgbClr val="FFFFFF"/>
                </a:highlight>
              </a:rPr>
              <a:t>Yeşil Cami, dış cephesindeki süslü pencereleri, taç kapısı, iç mekândaki kalem işi ve çini süslemeleriyle kusursuz bir sanat eseri olup, ustalarının isimlerinin yazılı olduğu kitabelerin bulunduğu nadir örneklerden biridir.</a:t>
            </a:r>
            <a:endParaRPr sz="1100">
              <a:solidFill>
                <a:srgbClr val="777777"/>
              </a:solidFill>
              <a:highlight>
                <a:srgbClr val="FFFFFF"/>
              </a:highlight>
            </a:endParaRPr>
          </a:p>
          <a:p>
            <a:pPr indent="0" lvl="0" marL="0" rtl="0" algn="l">
              <a:spcBef>
                <a:spcPts val="0"/>
              </a:spcBef>
              <a:spcAft>
                <a:spcPts val="0"/>
              </a:spcAft>
              <a:buNone/>
            </a:pPr>
            <a:r>
              <a:t/>
            </a:r>
            <a:endParaRPr sz="1100">
              <a:solidFill>
                <a:srgbClr val="777777"/>
              </a:solidFill>
              <a:highlight>
                <a:srgbClr val="FFFFFF"/>
              </a:highlight>
            </a:endParaRPr>
          </a:p>
          <a:p>
            <a:pPr indent="0" lvl="0" marL="0" rtl="0" algn="l">
              <a:spcBef>
                <a:spcPts val="0"/>
              </a:spcBef>
              <a:spcAft>
                <a:spcPts val="0"/>
              </a:spcAft>
              <a:buNone/>
            </a:pPr>
            <a:r>
              <a:rPr lang="tr" sz="1100">
                <a:solidFill>
                  <a:srgbClr val="777777"/>
                </a:solidFill>
                <a:highlight>
                  <a:srgbClr val="FFFFFF"/>
                </a:highlight>
              </a:rPr>
              <a:t>Cami, 2010-2012 yılları arasında Vakıflar Genel Müdürlüğü tarafından restore edilmiştir.</a:t>
            </a:r>
            <a:endParaRPr sz="1100">
              <a:solidFill>
                <a:srgbClr val="777777"/>
              </a:solidFill>
              <a:highlight>
                <a:srgbClr val="FFFFFF"/>
              </a:highlight>
            </a:endParaRPr>
          </a:p>
          <a:p>
            <a:pPr indent="0" lvl="0" marL="0" rtl="0" algn="l">
              <a:spcBef>
                <a:spcPts val="0"/>
              </a:spcBef>
              <a:spcAft>
                <a:spcPts val="0"/>
              </a:spcAft>
              <a:buNone/>
            </a:pPr>
            <a:r>
              <a:t/>
            </a:r>
            <a:endParaRPr sz="1100">
              <a:solidFill>
                <a:srgbClr val="777777"/>
              </a:solidFill>
              <a:highlight>
                <a:srgbClr val="FFFFFF"/>
              </a:highlight>
            </a:endParaRPr>
          </a:p>
          <a:p>
            <a:pPr indent="0" lvl="0" marL="0" rtl="0" algn="l">
              <a:spcBef>
                <a:spcPts val="0"/>
              </a:spcBef>
              <a:spcAft>
                <a:spcPts val="0"/>
              </a:spcAft>
              <a:buNone/>
            </a:pPr>
            <a:r>
              <a:t/>
            </a:r>
            <a:endParaRPr sz="1100">
              <a:solidFill>
                <a:srgbClr val="777777"/>
              </a:solidFill>
              <a:highlight>
                <a:srgbClr val="FFFFFF"/>
              </a:highlight>
            </a:endParaRPr>
          </a:p>
        </p:txBody>
      </p:sp>
      <p:pic>
        <p:nvPicPr>
          <p:cNvPr id="160" name="Google Shape;160;p19"/>
          <p:cNvPicPr preferRelativeResize="0"/>
          <p:nvPr/>
        </p:nvPicPr>
        <p:blipFill>
          <a:blip r:embed="rId3">
            <a:alphaModFix/>
          </a:blip>
          <a:stretch>
            <a:fillRect/>
          </a:stretch>
        </p:blipFill>
        <p:spPr>
          <a:xfrm>
            <a:off x="4877400" y="1036050"/>
            <a:ext cx="3961798" cy="374058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20"/>
          <p:cNvSpPr txBox="1"/>
          <p:nvPr/>
        </p:nvSpPr>
        <p:spPr>
          <a:xfrm>
            <a:off x="610150" y="599125"/>
            <a:ext cx="2443500" cy="69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800">
                <a:solidFill>
                  <a:schemeClr val="dk2"/>
                </a:solidFill>
                <a:latin typeface="Roboto"/>
                <a:ea typeface="Roboto"/>
                <a:cs typeface="Roboto"/>
                <a:sym typeface="Roboto"/>
              </a:rPr>
              <a:t>YEŞİL TÜRBE</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p:txBody>
      </p:sp>
      <p:sp>
        <p:nvSpPr>
          <p:cNvPr id="166" name="Google Shape;166;p20"/>
          <p:cNvSpPr txBox="1"/>
          <p:nvPr/>
        </p:nvSpPr>
        <p:spPr>
          <a:xfrm>
            <a:off x="532800" y="960450"/>
            <a:ext cx="3777900" cy="310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100">
                <a:solidFill>
                  <a:srgbClr val="777777"/>
                </a:solidFill>
                <a:highlight>
                  <a:srgbClr val="FFFFFF"/>
                </a:highlight>
              </a:rPr>
              <a:t>Yeşil Türbe, Yeşil Külliyesi'nin en ünlü yapısı olup 1421 yılında Çelebi Sultan Mehmed tarafından yaptırılmıştır. "Yeşil" adını, "Üretilmesi İmkansız Seramik" olarak bilinen mavi, yeşil ve turkuaz renkli İznik çinilerinden almaktadır.</a:t>
            </a:r>
            <a:endParaRPr sz="1100">
              <a:solidFill>
                <a:srgbClr val="777777"/>
              </a:solidFill>
              <a:highlight>
                <a:srgbClr val="FFFFFF"/>
              </a:highlight>
            </a:endParaRPr>
          </a:p>
          <a:p>
            <a:pPr indent="0" lvl="0" marL="0" rtl="0" algn="l">
              <a:spcBef>
                <a:spcPts val="0"/>
              </a:spcBef>
              <a:spcAft>
                <a:spcPts val="0"/>
              </a:spcAft>
              <a:buNone/>
            </a:pPr>
            <a:r>
              <a:rPr lang="tr" sz="1100">
                <a:solidFill>
                  <a:srgbClr val="777777"/>
                </a:solidFill>
                <a:highlight>
                  <a:srgbClr val="FFFFFF"/>
                </a:highlight>
              </a:rPr>
              <a:t>Sekizgen gövdeli olan yapı, duvarlarla beş bölüme ayrılmış bir kriptaya sahiptir. Dış cephelerinde mavi-beyaz çiniler ve hadis-i şerifler yer alırken, çivi kullanılmadan kündekâri tekniğiyle yapılmış ahşap kapısı bulunmaktadır. İç mekânda duvarlar 3 metre yüksekliğe kadar çinilerle kaplıdır. Her duvarda altlı-üstlü iki pencere, kubbe kasnağında ise birer pencere vardır. Pencereler çini bordürlerle çevrili olup alınlıklarında ayet ve hadisler yazılmıştır. Pencere aralarında ise "sâlbekli şemse" motifleri görülmektedir.</a:t>
            </a:r>
            <a:endParaRPr sz="1100">
              <a:solidFill>
                <a:srgbClr val="777777"/>
              </a:solidFill>
              <a:highlight>
                <a:srgbClr val="FFFFFF"/>
              </a:highlight>
            </a:endParaRPr>
          </a:p>
          <a:p>
            <a:pPr indent="0" lvl="0" marL="0" rtl="0" algn="l">
              <a:spcBef>
                <a:spcPts val="0"/>
              </a:spcBef>
              <a:spcAft>
                <a:spcPts val="0"/>
              </a:spcAft>
              <a:buNone/>
            </a:pPr>
            <a:r>
              <a:rPr lang="tr" sz="1100">
                <a:solidFill>
                  <a:srgbClr val="777777"/>
                </a:solidFill>
                <a:highlight>
                  <a:srgbClr val="FFFFFF"/>
                </a:highlight>
              </a:rPr>
              <a:t>Türbede dokuz sanduka bulunur. Çelebi Mehmed'in sandukası sarı, lacivert ve beyaz kabartma çinilerle kaplıdır. Diğer sandukalar şehzadeleri Mustafa, Mahmud, Yusuf Çelebiler ile kızları Selçuk, Sittî, Ayşe, Hafsa Sultanlar ve sütannesi Dâye Hatun'a aittir. </a:t>
            </a:r>
            <a:endParaRPr sz="1100">
              <a:solidFill>
                <a:srgbClr val="777777"/>
              </a:solidFill>
              <a:highlight>
                <a:srgbClr val="FFFFFF"/>
              </a:highlight>
            </a:endParaRPr>
          </a:p>
        </p:txBody>
      </p:sp>
      <p:pic>
        <p:nvPicPr>
          <p:cNvPr id="167" name="Google Shape;167;p20"/>
          <p:cNvPicPr preferRelativeResize="0"/>
          <p:nvPr/>
        </p:nvPicPr>
        <p:blipFill>
          <a:blip r:embed="rId3">
            <a:alphaModFix/>
          </a:blip>
          <a:stretch>
            <a:fillRect/>
          </a:stretch>
        </p:blipFill>
        <p:spPr>
          <a:xfrm>
            <a:off x="4404750" y="1004838"/>
            <a:ext cx="4528500" cy="301711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21"/>
          <p:cNvSpPr txBox="1"/>
          <p:nvPr/>
        </p:nvSpPr>
        <p:spPr>
          <a:xfrm>
            <a:off x="610150" y="599125"/>
            <a:ext cx="2443500" cy="69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800">
                <a:solidFill>
                  <a:schemeClr val="dk2"/>
                </a:solidFill>
                <a:latin typeface="Roboto"/>
                <a:ea typeface="Roboto"/>
                <a:cs typeface="Roboto"/>
                <a:sym typeface="Roboto"/>
              </a:rPr>
              <a:t>ŞIBLE CAMİİ</a:t>
            </a:r>
            <a:endParaRPr sz="1800">
              <a:solidFill>
                <a:schemeClr val="dk2"/>
              </a:solidFill>
              <a:latin typeface="Roboto"/>
              <a:ea typeface="Roboto"/>
              <a:cs typeface="Roboto"/>
              <a:sym typeface="Roboto"/>
            </a:endParaRPr>
          </a:p>
          <a:p>
            <a:pPr indent="0" lvl="0" marL="0" rtl="0" algn="l">
              <a:spcBef>
                <a:spcPts val="0"/>
              </a:spcBef>
              <a:spcAft>
                <a:spcPts val="0"/>
              </a:spcAft>
              <a:buNone/>
            </a:pPr>
            <a:r>
              <a:t/>
            </a:r>
            <a:endParaRPr sz="1800">
              <a:solidFill>
                <a:schemeClr val="dk2"/>
              </a:solidFill>
              <a:latin typeface="Roboto"/>
              <a:ea typeface="Roboto"/>
              <a:cs typeface="Roboto"/>
              <a:sym typeface="Roboto"/>
            </a:endParaRPr>
          </a:p>
        </p:txBody>
      </p:sp>
      <p:sp>
        <p:nvSpPr>
          <p:cNvPr id="173" name="Google Shape;173;p21"/>
          <p:cNvSpPr txBox="1"/>
          <p:nvPr/>
        </p:nvSpPr>
        <p:spPr>
          <a:xfrm>
            <a:off x="532800" y="960450"/>
            <a:ext cx="3777900" cy="310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tr" sz="1100">
                <a:solidFill>
                  <a:srgbClr val="777777"/>
                </a:solidFill>
                <a:highlight>
                  <a:srgbClr val="FFFFFF"/>
                </a:highlight>
              </a:rPr>
              <a:t>Yeşil'den Emirsultan'a giderken yolun sağında yer alan cami, 1457 yılında Şiblezade Mahmut Çelebi oğlu Mevlana Bayezıt Çelebi tarafın­dan yaptırılmıştır. Mülkiyeti Vakıflar Genel Müdürlüğü'ne aittir. Birçok onarım görmüş olan yapının üzeri kırma çatı ile örtülüdür. Onarımlar sırasında özgün yapısını yitirmiştir. Tek şerefeli bir minare­si bulunmaktadır. Toplam kapasitesi 250 kişi olan camide, vakit namazlarında orta­lama 50-100, cuma namazlarında 250, bayram namazlarında ise 300 ki­şi ibadet etmektedir. Caminin kadrolu bir imam-hatibi ve bir müezzin-kayyımı vardır.</a:t>
            </a:r>
            <a:endParaRPr sz="1100">
              <a:solidFill>
                <a:srgbClr val="777777"/>
              </a:solidFill>
              <a:highlight>
                <a:srgbClr val="FFFFFF"/>
              </a:highlight>
            </a:endParaRPr>
          </a:p>
        </p:txBody>
      </p:sp>
      <p:pic>
        <p:nvPicPr>
          <p:cNvPr id="174" name="Google Shape;174;p21"/>
          <p:cNvPicPr preferRelativeResize="0"/>
          <p:nvPr/>
        </p:nvPicPr>
        <p:blipFill>
          <a:blip r:embed="rId3">
            <a:alphaModFix/>
          </a:blip>
          <a:stretch>
            <a:fillRect/>
          </a:stretch>
        </p:blipFill>
        <p:spPr>
          <a:xfrm>
            <a:off x="5623025" y="304800"/>
            <a:ext cx="3232265" cy="48387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Geometric">
  <a:themeElements>
    <a:clrScheme name="Geometric">
      <a:dk1>
        <a:srgbClr val="2A3990"/>
      </a:dk1>
      <a:lt1>
        <a:srgbClr val="FFFFFF"/>
      </a:lt1>
      <a:dk2>
        <a:srgbClr val="434343"/>
      </a:dk2>
      <a:lt2>
        <a:srgbClr val="999999"/>
      </a:lt2>
      <a:accent1>
        <a:srgbClr val="212D74"/>
      </a:accent1>
      <a:accent2>
        <a:srgbClr val="3949AB"/>
      </a:accent2>
      <a:accent3>
        <a:srgbClr val="9C254D"/>
      </a:accent3>
      <a:accent4>
        <a:srgbClr val="D23369"/>
      </a:accent4>
      <a:accent5>
        <a:srgbClr val="F06292"/>
      </a:accent5>
      <a:accent6>
        <a:srgbClr val="7890CD"/>
      </a:accent6>
      <a:hlink>
        <a:srgbClr val="F06292"/>
      </a:hlink>
      <a:folHlink>
        <a:srgbClr val="F0629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